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71" r:id="rId2"/>
    <p:sldId id="272" r:id="rId3"/>
    <p:sldId id="273" r:id="rId4"/>
    <p:sldId id="274" r:id="rId5"/>
    <p:sldId id="287" r:id="rId6"/>
    <p:sldId id="288" r:id="rId7"/>
    <p:sldId id="289" r:id="rId8"/>
    <p:sldId id="279" r:id="rId9"/>
    <p:sldId id="281" r:id="rId10"/>
    <p:sldId id="282" r:id="rId11"/>
    <p:sldId id="283" r:id="rId12"/>
    <p:sldId id="290" r:id="rId13"/>
    <p:sldId id="270" r:id="rId14"/>
    <p:sldId id="265" r:id="rId15"/>
    <p:sldId id="267" r:id="rId16"/>
    <p:sldId id="269" r:id="rId17"/>
    <p:sldId id="268" r:id="rId18"/>
    <p:sldId id="286" r:id="rId19"/>
    <p:sldId id="284" r:id="rId20"/>
    <p:sldId id="291" r:id="rId21"/>
    <p:sldId id="292" r:id="rId22"/>
    <p:sldId id="263" r:id="rId23"/>
    <p:sldId id="256" r:id="rId24"/>
    <p:sldId id="258" r:id="rId25"/>
    <p:sldId id="261" r:id="rId26"/>
    <p:sldId id="260" r:id="rId27"/>
    <p:sldId id="259" r:id="rId28"/>
    <p:sldId id="285" r:id="rId29"/>
  </p:sldIdLst>
  <p:sldSz cx="24387175" cy="13716000"/>
  <p:notesSz cx="13716000" cy="24387175"/>
  <p:embeddedFontLst>
    <p:embeddedFont>
      <p:font typeface="Fact VF Semi Expanded" pitchFamily="2" charset="-52"/>
      <p:regular r:id="rId31"/>
      <p:bold r:id="rId32"/>
    </p:embeddedFont>
    <p:embeddedFont>
      <p:font typeface="Alabuga Sans" pitchFamily="2" charset="-52"/>
      <p:regular r:id="rId33"/>
    </p:embeddedFont>
    <p:embeddedFont>
      <p:font typeface="Fact Light" panose="020B0403040504020204" pitchFamily="34" charset="-52"/>
      <p:regular r:id="rId34"/>
      <p:italic r:id="rId35"/>
    </p:embeddedFont>
    <p:embeddedFont>
      <p:font typeface="Fact Bold" panose="020B0703040504020204" pitchFamily="34" charset="-52"/>
      <p:bold r:id="rId36"/>
      <p:boldItalic r:id="rId37"/>
    </p:embeddedFont>
    <p:embeddedFont>
      <p:font typeface="FactTEST VF Semi Expanded" pitchFamily="2" charset="-52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labuga Sans Light" pitchFamily="2" charset="-52"/>
      <p:regular r:id="rId44"/>
    </p:embeddedFont>
    <p:embeddedFont>
      <p:font typeface="Alabuga Sans Exp Black" pitchFamily="2" charset="-52"/>
      <p:bold r:id="rId45"/>
    </p:embeddedFont>
    <p:embeddedFont>
      <p:font typeface="Alabuga Sans Medium" pitchFamily="2" charset="-52"/>
      <p:regular r:id="rId46"/>
    </p:embeddedFont>
    <p:embeddedFont>
      <p:font typeface="FactTEST VF Semi Expanded Extra Bold" pitchFamily="2" charset="-52"/>
      <p:regular r:id="rId47"/>
      <p:bold r:id="rId48"/>
    </p:embeddedFont>
    <p:embeddedFont>
      <p:font typeface="Fact Medium" panose="020B0603040504020204" pitchFamily="34" charset="-52"/>
      <p:regular r:id="rId49"/>
      <p:italic r:id="rId50"/>
    </p:embeddedFont>
    <p:embeddedFont>
      <p:font typeface="Fact" panose="020B0503040504020204" pitchFamily="34" charset="-52"/>
      <p:regular r:id="rId51"/>
      <p:italic r:id="rId52"/>
    </p:embeddedFont>
    <p:embeddedFont>
      <p:font typeface="Fact Semi Expanded Light" panose="020B0405040504020204" pitchFamily="34" charset="-52"/>
      <p:regular r:id="rId53"/>
    </p:embeddedFont>
    <p:embeddedFont>
      <p:font typeface="Alabuga Sans Semi Expanded Bold" pitchFamily="2" charset="-52"/>
      <p:bold r:id="rId54"/>
    </p:embeddedFont>
    <p:embeddedFont>
      <p:font typeface="Alabuga Sans SemExp ExtBd" pitchFamily="2" charset="-52"/>
      <p:bold r:id="rId55"/>
    </p:embeddedFont>
    <p:embeddedFont>
      <p:font typeface="Muller Medium" pitchFamily="50" charset="-52"/>
      <p:regular r:id="rId56"/>
    </p:embeddedFont>
    <p:embeddedFont>
      <p:font typeface="Alabuga Sans Regular" pitchFamily="2" charset="-52"/>
      <p:regular r:id="rId57"/>
    </p:embeddedFont>
    <p:embeddedFont>
      <p:font typeface="Fact VF Semi Expanded Extra Bold" pitchFamily="2" charset="-52"/>
      <p:bold r:id="rId5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Фоны презентаций" id="{9B8B3E66-CD92-41F1-986C-35EA1BF7BD15}">
          <p14:sldIdLst>
            <p14:sldId id="271"/>
            <p14:sldId id="272"/>
            <p14:sldId id="273"/>
            <p14:sldId id="274"/>
            <p14:sldId id="287"/>
            <p14:sldId id="288"/>
            <p14:sldId id="289"/>
          </p14:sldIdLst>
        </p14:section>
        <p14:section name="Сетка слайда" id="{BFCF878A-2648-4B42-9777-9622A04BAA48}">
          <p14:sldIdLst>
            <p14:sldId id="279"/>
          </p14:sldIdLst>
        </p14:section>
        <p14:section name="Типографика" id="{A18AB3B3-73C4-42FC-A95C-849FD7BEF4B1}">
          <p14:sldIdLst>
            <p14:sldId id="281"/>
            <p14:sldId id="282"/>
            <p14:sldId id="283"/>
          </p14:sldIdLst>
        </p14:section>
        <p14:section name="Библиотека иконок" id="{0AEB3CDB-0E2E-4E47-8653-ADFFBF010BCE}">
          <p14:sldIdLst>
            <p14:sldId id="290"/>
          </p14:sldIdLst>
        </p14:section>
        <p14:section name="Таблицы" id="{55595601-3685-4053-A4ED-26981CFD4AA2}">
          <p14:sldIdLst>
            <p14:sldId id="270"/>
          </p14:sldIdLst>
        </p14:section>
        <p14:section name="Инфографика" id="{73FE765A-9949-4117-BFDA-D708F8BDACE5}">
          <p14:sldIdLst>
            <p14:sldId id="265"/>
            <p14:sldId id="267"/>
            <p14:sldId id="269"/>
            <p14:sldId id="268"/>
          </p14:sldIdLst>
        </p14:section>
        <p14:section name="Шаблоны слайдов" id="{159E3774-0545-475A-A400-59B18E572007}">
          <p14:sldIdLst>
            <p14:sldId id="286"/>
            <p14:sldId id="284"/>
            <p14:sldId id="291"/>
            <p14:sldId id="292"/>
            <p14:sldId id="263"/>
            <p14:sldId id="256"/>
            <p14:sldId id="258"/>
            <p14:sldId id="261"/>
            <p14:sldId id="260"/>
            <p14:sldId id="259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94" userDrawn="1">
          <p15:clr>
            <a:srgbClr val="A4A3A4"/>
          </p15:clr>
        </p15:guide>
        <p15:guide id="2" pos="809" userDrawn="1">
          <p15:clr>
            <a:srgbClr val="A4A3A4"/>
          </p15:clr>
        </p15:guide>
        <p15:guide id="3" pos="14553" userDrawn="1">
          <p15:clr>
            <a:srgbClr val="A4A3A4"/>
          </p15:clr>
        </p15:guide>
        <p15:guide id="4" orient="horz" pos="8266" userDrawn="1">
          <p15:clr>
            <a:srgbClr val="A4A3A4"/>
          </p15:clr>
        </p15:guide>
        <p15:guide id="5" orient="horz" pos="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FF1"/>
    <a:srgbClr val="040F55"/>
    <a:srgbClr val="B8D5FB"/>
    <a:srgbClr val="A8CBFA"/>
    <a:srgbClr val="0073B6"/>
    <a:srgbClr val="B4D6EA"/>
    <a:srgbClr val="4E97F5"/>
    <a:srgbClr val="70AAF5"/>
    <a:srgbClr val="C7E0FB"/>
    <a:srgbClr val="DEE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80" y="164"/>
      </p:cViewPr>
      <p:guideLst>
        <p:guide orient="horz" pos="1394"/>
        <p:guide pos="809"/>
        <p:guide pos="14553"/>
        <p:guide orient="horz" pos="8266"/>
        <p:guide orient="horz" pos="2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DEEEFD"/>
            </a:solidFill>
            <a:ln w="38100">
              <a:solidFill>
                <a:srgbClr val="C7E0FB"/>
              </a:solidFill>
            </a:ln>
          </c:spPr>
          <c:dPt>
            <c:idx val="0"/>
            <c:bubble3D val="0"/>
            <c:spPr>
              <a:solidFill>
                <a:srgbClr val="0C6FF1"/>
              </a:solidFill>
              <a:ln w="38100">
                <a:solidFill>
                  <a:srgbClr val="70AAF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165-482B-8AA5-9C845920F875}"/>
              </c:ext>
            </c:extLst>
          </c:dPt>
          <c:dPt>
            <c:idx val="1"/>
            <c:bubble3D val="0"/>
            <c:spPr>
              <a:solidFill>
                <a:srgbClr val="DEEEFD"/>
              </a:solidFill>
              <a:ln w="38100">
                <a:solidFill>
                  <a:srgbClr val="C7E0F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C5-4924-8618-60892E47FCE5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5-482B-8AA5-9C845920F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45574175907871"/>
          <c:y val="0.95024265975703293"/>
          <c:w val="0.35214842568136873"/>
          <c:h val="4.9757340242967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abuga Sans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DEEEFD"/>
            </a:solidFill>
            <a:ln w="38100">
              <a:solidFill>
                <a:srgbClr val="C7E0FB"/>
              </a:solidFill>
            </a:ln>
          </c:spPr>
          <c:dPt>
            <c:idx val="0"/>
            <c:bubble3D val="0"/>
            <c:spPr>
              <a:solidFill>
                <a:srgbClr val="0C6FF1"/>
              </a:solidFill>
              <a:ln w="38100">
                <a:solidFill>
                  <a:srgbClr val="70AAF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8D-4287-82CE-2882E3D8E1A0}"/>
              </c:ext>
            </c:extLst>
          </c:dPt>
          <c:dPt>
            <c:idx val="1"/>
            <c:bubble3D val="0"/>
            <c:spPr>
              <a:solidFill>
                <a:srgbClr val="DEEEFD"/>
              </a:solidFill>
              <a:ln w="38100">
                <a:solidFill>
                  <a:srgbClr val="C7E0F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8D-4287-82CE-2882E3D8E1A0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8D-4287-82CE-2882E3D8E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45574175907871"/>
          <c:y val="0.95024265975703293"/>
          <c:w val="0.30363682078438581"/>
          <c:h val="4.97573402429670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abuga Sans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45484940678091E-3"/>
          <c:y val="1.13502350878963E-2"/>
          <c:w val="0.99360545150593216"/>
          <c:h val="0.976038392592218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3B6"/>
            </a:solidFill>
            <a:ln>
              <a:noFill/>
            </a:ln>
            <a:effectLst>
              <a:outerShdw blurRad="1079500" dist="50800" dir="5400000" algn="ctr" rotWithShape="0">
                <a:srgbClr val="0073B6">
                  <a:alpha val="20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78-4313-8C4F-A232F1B750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C6FF1"/>
            </a:solidFill>
            <a:ln>
              <a:noFill/>
            </a:ln>
            <a:effectLst>
              <a:outerShdw blurRad="1079500" dist="50800" dir="5400000" algn="ctr" rotWithShape="0">
                <a:srgbClr val="0C6FF1">
                  <a:alpha val="20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78-4313-8C4F-A232F1B750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4440335"/>
        <c:axId val="1574436175"/>
      </c:barChart>
      <c:catAx>
        <c:axId val="15744403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4436175"/>
        <c:crosses val="autoZero"/>
        <c:auto val="1"/>
        <c:lblAlgn val="ctr"/>
        <c:lblOffset val="100"/>
        <c:noMultiLvlLbl val="0"/>
      </c:catAx>
      <c:valAx>
        <c:axId val="1574436175"/>
        <c:scaling>
          <c:orientation val="minMax"/>
        </c:scaling>
        <c:delete val="1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headEnd type="oval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74440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45484940678091E-3"/>
          <c:y val="1.13502350878963E-2"/>
          <c:w val="0.99360545150593216"/>
          <c:h val="0.976038392592218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wdDnDiag">
              <a:fgClr>
                <a:srgbClr val="0073B6"/>
              </a:fgClr>
              <a:bgClr>
                <a:srgbClr val="B4D6EA"/>
              </a:bgClr>
            </a:pattFill>
            <a:ln w="38100">
              <a:solidFill>
                <a:srgbClr val="0073B6"/>
              </a:solidFill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78-4313-8C4F-A232F1B750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pattFill prst="wdDnDiag">
              <a:fgClr>
                <a:srgbClr val="0C6FF1"/>
              </a:fgClr>
              <a:bgClr>
                <a:srgbClr val="B8D5FB"/>
              </a:bgClr>
            </a:pattFill>
            <a:ln w="38100">
              <a:solidFill>
                <a:srgbClr val="0C6FF1"/>
              </a:solidFill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78-4313-8C4F-A232F1B750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4440335"/>
        <c:axId val="1574436175"/>
      </c:barChart>
      <c:catAx>
        <c:axId val="15744403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4436175"/>
        <c:crosses val="autoZero"/>
        <c:auto val="1"/>
        <c:lblAlgn val="ctr"/>
        <c:lblOffset val="100"/>
        <c:noMultiLvlLbl val="0"/>
      </c:catAx>
      <c:valAx>
        <c:axId val="1574436175"/>
        <c:scaling>
          <c:orientation val="minMax"/>
        </c:scaling>
        <c:delete val="1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headEnd type="oval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74440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45496648697541E-3"/>
          <c:y val="1.4059999462559791E-2"/>
          <c:w val="0.99360545033513026"/>
          <c:h val="0.9743983922093142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 cap="rnd">
              <a:solidFill>
                <a:srgbClr val="0C6FF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C6FF1"/>
              </a:solidFill>
              <a:ln w="130175">
                <a:solidFill>
                  <a:srgbClr val="0C6FF1"/>
                </a:solidFill>
                <a:headEnd type="oval"/>
                <a:tailEnd type="oval"/>
              </a:ln>
              <a:effectLst/>
            </c:spPr>
          </c:marker>
          <c:cat>
            <c:strRef>
              <c:f>Лист1!$A$2:$A$7</c:f>
              <c:strCache>
                <c:ptCount val="6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  <c:pt idx="5">
                  <c:v>Категория 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1.5</c:v>
                </c:pt>
                <c:pt idx="1">
                  <c:v>2.5</c:v>
                </c:pt>
                <c:pt idx="2">
                  <c:v>2</c:v>
                </c:pt>
                <c:pt idx="3">
                  <c:v>3</c:v>
                </c:pt>
                <c:pt idx="4">
                  <c:v>3.2</c:v>
                </c:pt>
                <c:pt idx="5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5D-4619-9979-33E531CF5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4399567"/>
        <c:axId val="1574404975"/>
      </c:lineChart>
      <c:catAx>
        <c:axId val="15743995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4404975"/>
        <c:crosses val="autoZero"/>
        <c:auto val="1"/>
        <c:lblAlgn val="ctr"/>
        <c:lblOffset val="100"/>
        <c:noMultiLvlLbl val="0"/>
      </c:catAx>
      <c:valAx>
        <c:axId val="1574404975"/>
        <c:scaling>
          <c:orientation val="minMax"/>
        </c:scaling>
        <c:delete val="1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headEnd type="oval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74399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83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8788" y="3048000"/>
            <a:ext cx="14633576" cy="82311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6388"/>
            <a:ext cx="10972800" cy="960278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98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6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54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4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0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19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08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5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17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54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57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33BE3-21E7-BC7F-0704-384AD59D8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55C7A1-F020-EA7B-449B-512962428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AD208-FA0D-1451-950C-58A4FA5E2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0A451-CE74-595A-5ABB-CF779B7E9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7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4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94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0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67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20.png"/><Relationship Id="rId26" Type="http://schemas.openxmlformats.org/officeDocument/2006/relationships/image" Target="../media/image23.png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34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../media/image16.png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5" Type="http://schemas.openxmlformats.org/officeDocument/2006/relationships/image" Target="../media/image13.png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../media/image24.png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hyperlink" Target="https://alabugabrand.ru/iconography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../media/image25.png"/><Relationship Id="rId35" Type="http://schemas.openxmlformats.org/officeDocument/2006/relationships/image" Target="NULL"/><Relationship Id="rId8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NULL"/><Relationship Id="rId26" Type="http://schemas.openxmlformats.org/officeDocument/2006/relationships/image" Target="../media/image25.png"/><Relationship Id="rId3" Type="http://schemas.openxmlformats.org/officeDocument/2006/relationships/image" Target="../media/image11.png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0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NULL"/><Relationship Id="rId24" Type="http://schemas.openxmlformats.org/officeDocument/2006/relationships/image" Target="../media/image24.png"/><Relationship Id="rId32" Type="http://schemas.openxmlformats.org/officeDocument/2006/relationships/image" Target="../media/image43.png"/><Relationship Id="rId5" Type="http://schemas.openxmlformats.org/officeDocument/2006/relationships/image" Target="../media/image42.png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../media/image26.png"/><Relationship Id="rId10" Type="http://schemas.openxmlformats.org/officeDocument/2006/relationships/image" Target="../media/image19.png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image" Target="../media/image41.png"/><Relationship Id="rId9" Type="http://schemas.openxmlformats.org/officeDocument/2006/relationships/image" Target="NULL"/><Relationship Id="rId22" Type="http://schemas.openxmlformats.org/officeDocument/2006/relationships/image" Target="../media/image23.png"/><Relationship Id="rId27" Type="http://schemas.openxmlformats.org/officeDocument/2006/relationships/image" Target="NULL"/><Relationship Id="rId30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NULL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0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14.xml"/><Relationship Id="rId16" Type="http://schemas.openxmlformats.org/officeDocument/2006/relationships/image" Target="NULL"/><Relationship Id="rId20" Type="http://schemas.openxmlformats.org/officeDocument/2006/relationships/image" Target="../media/image23.png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NULL"/><Relationship Id="rId24" Type="http://schemas.openxmlformats.org/officeDocument/2006/relationships/image" Target="../media/image25.png"/><Relationship Id="rId5" Type="http://schemas.openxmlformats.org/officeDocument/2006/relationships/image" Target="../media/image45.png"/><Relationship Id="rId15" Type="http://schemas.openxmlformats.org/officeDocument/2006/relationships/image" Target="../media/image21.png"/><Relationship Id="rId23" Type="http://schemas.openxmlformats.org/officeDocument/2006/relationships/image" Target="NULL"/><Relationship Id="rId28" Type="http://schemas.openxmlformats.org/officeDocument/2006/relationships/image" Target="../media/image27.png"/><Relationship Id="rId10" Type="http://schemas.openxmlformats.org/officeDocument/2006/relationships/image" Target="../media/image19.png"/><Relationship Id="rId19" Type="http://schemas.openxmlformats.org/officeDocument/2006/relationships/image" Target="NULL"/><Relationship Id="rId4" Type="http://schemas.openxmlformats.org/officeDocument/2006/relationships/image" Target="../media/image44.png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../media/image24.png"/><Relationship Id="rId27" Type="http://schemas.openxmlformats.org/officeDocument/2006/relationships/image" Target="NULL"/><Relationship Id="rId30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34" Type="http://schemas.openxmlformats.org/officeDocument/2006/relationships/image" Target="../media/image48.png"/><Relationship Id="rId33" Type="http://schemas.openxmlformats.org/officeDocument/2006/relationships/image" Target="../media/image-8-33.svg"/><Relationship Id="rId2" Type="http://schemas.openxmlformats.org/officeDocument/2006/relationships/notesSlide" Target="../notesSlides/notesSlide15.xml"/><Relationship Id="rId29" Type="http://schemas.openxmlformats.org/officeDocument/2006/relationships/image" Target="../media/image-8-29.svg"/><Relationship Id="rId1" Type="http://schemas.openxmlformats.org/officeDocument/2006/relationships/slideLayout" Target="../slideLayouts/slideLayout1.xml"/><Relationship Id="rId31" Type="http://schemas.openxmlformats.org/officeDocument/2006/relationships/image" Target="../media/image-8-31.svg"/><Relationship Id="rId4" Type="http://schemas.openxmlformats.org/officeDocument/2006/relationships/image" Target="../media/image47.png"/><Relationship Id="rId35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29" Type="http://schemas.openxmlformats.org/officeDocument/2006/relationships/image" Target="../media/image-5-29.svg"/><Relationship Id="rId1" Type="http://schemas.openxmlformats.org/officeDocument/2006/relationships/slideLayout" Target="../slideLayouts/slideLayout1.xml"/><Relationship Id="rId32" Type="http://schemas.openxmlformats.org/officeDocument/2006/relationships/image" Target="../media/image10.png"/><Relationship Id="rId31" Type="http://schemas.openxmlformats.org/officeDocument/2006/relationships/image" Target="../media/image57.png"/><Relationship Id="rId4" Type="http://schemas.openxmlformats.org/officeDocument/2006/relationships/image" Target="../media/image55.png"/><Relationship Id="rId30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NULL"/><Relationship Id="rId3" Type="http://schemas.openxmlformats.org/officeDocument/2006/relationships/image" Target="../media/image58.png"/><Relationship Id="rId7" Type="http://schemas.openxmlformats.org/officeDocument/2006/relationships/image" Target="NULL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NULL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NUL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" y="857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42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2702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4" name="Shape 1"/>
          <p:cNvSpPr/>
          <p:nvPr/>
        </p:nvSpPr>
        <p:spPr>
          <a:xfrm>
            <a:off x="1257457" y="419100"/>
            <a:ext cx="19128591" cy="812800"/>
          </a:xfrm>
          <a:prstGeom prst="rect">
            <a:avLst/>
          </a:prstGeom>
          <a:noFill/>
          <a:ln/>
        </p:spPr>
      </p:sp>
      <p:sp>
        <p:nvSpPr>
          <p:cNvPr id="5" name="Text 2"/>
          <p:cNvSpPr/>
          <p:nvPr/>
        </p:nvSpPr>
        <p:spPr>
          <a:xfrm>
            <a:off x="1257457" y="4191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FFFFFF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Пример заголовка</a:t>
            </a:r>
            <a:endParaRPr lang="en-US" sz="6000" dirty="0">
              <a:latin typeface="Alabuga Sans SemExp ExtBd" pitchFamily="2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2702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4" name="Shape 1"/>
          <p:cNvSpPr/>
          <p:nvPr/>
        </p:nvSpPr>
        <p:spPr>
          <a:xfrm>
            <a:off x="1257457" y="419100"/>
            <a:ext cx="19128591" cy="1295400"/>
          </a:xfrm>
          <a:prstGeom prst="rect">
            <a:avLst/>
          </a:prstGeom>
          <a:noFill/>
          <a:ln/>
        </p:spPr>
      </p:sp>
      <p:sp>
        <p:nvSpPr>
          <p:cNvPr id="5" name="Text 2"/>
          <p:cNvSpPr/>
          <p:nvPr/>
        </p:nvSpPr>
        <p:spPr>
          <a:xfrm>
            <a:off x="1257457" y="419100"/>
            <a:ext cx="19382623" cy="154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Пример длинного </a:t>
            </a:r>
            <a:r>
              <a:rPr lang="en-US" sz="6000" dirty="0" err="1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заголовка</a:t>
            </a: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 </a:t>
            </a:r>
            <a:endParaRPr lang="ru-RU" sz="6000" dirty="0" smtClean="0">
              <a:solidFill>
                <a:srgbClr val="0C6FF1">
                  <a:alpha val="100000"/>
                </a:srgbClr>
              </a:solidFill>
              <a:latin typeface="Alabuga Sans SemExp ExtBd" pitchFamily="2" charset="-52"/>
              <a:ea typeface="FactTEST VF Semi Expanded Extra Bold" pitchFamily="34" charset="-122"/>
              <a:cs typeface="FactTEST VF Semi Expanded Extra Bold" pitchFamily="34" charset="-120"/>
            </a:endParaRPr>
          </a:p>
          <a:p>
            <a:pPr marL="0" indent="0" algn="l">
              <a:lnSpc>
                <a:spcPts val="6000"/>
              </a:lnSpc>
              <a:buNone/>
            </a:pPr>
            <a:r>
              <a:rPr lang="en-US" sz="6000" dirty="0" smtClean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в </a:t>
            </a: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2 строки</a:t>
            </a:r>
            <a:endParaRPr lang="en-US" sz="6000" dirty="0">
              <a:latin typeface="Alabuga Sans SemExp ExtBd" pitchFamily="2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4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4BF694B-E902-EA69-3E9E-AAB54843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270159" y="3149600"/>
            <a:ext cx="9958045" cy="8128000"/>
          </a:xfrm>
          <a:prstGeom prst="roundRect">
            <a:avLst>
              <a:gd name="adj" fmla="val 4950"/>
            </a:avLst>
          </a:prstGeom>
          <a:solidFill>
            <a:srgbClr val="FFFFFF">
              <a:alpha val="100000"/>
            </a:srgbClr>
          </a:solidFill>
          <a:ln/>
          <a:effectLst>
            <a:outerShdw blurRad="228600" dist="50800" dir="162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" name="Shape 1"/>
          <p:cNvSpPr/>
          <p:nvPr/>
        </p:nvSpPr>
        <p:spPr>
          <a:xfrm>
            <a:off x="1676610" y="3556000"/>
            <a:ext cx="8649781" cy="3746500"/>
          </a:xfrm>
          <a:prstGeom prst="rect">
            <a:avLst/>
          </a:prstGeom>
          <a:noFill/>
          <a:ln/>
        </p:spPr>
      </p:sp>
      <p:sp>
        <p:nvSpPr>
          <p:cNvPr id="4" name="Text 2"/>
          <p:cNvSpPr/>
          <p:nvPr/>
        </p:nvSpPr>
        <p:spPr>
          <a:xfrm>
            <a:off x="1676610" y="3556000"/>
            <a:ext cx="8892073" cy="1690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723"/>
              </a:lnSpc>
              <a:buNone/>
            </a:pPr>
            <a:r>
              <a:rPr lang="en-US" sz="5723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Alabuga Sans Semi Expanded Bold" pitchFamily="34" charset="-122"/>
                <a:cs typeface="Alabuga Sans Semi Expanded Bold" pitchFamily="34" charset="-120"/>
              </a:rPr>
              <a:t>Библиотека иконок</a:t>
            </a:r>
            <a:endParaRPr lang="en-US" sz="5723" dirty="0">
              <a:latin typeface="Alabuga Sans SemExp ExtBd" pitchFamily="2" charset="-52"/>
            </a:endParaRPr>
          </a:p>
          <a:p>
            <a:pPr marL="0" indent="0" algn="l">
              <a:lnSpc>
                <a:spcPts val="5723"/>
              </a:lnSpc>
              <a:buNone/>
            </a:pPr>
            <a:r>
              <a:rPr lang="en-US" sz="5723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Alabuga Sans Semi Expanded Bold" pitchFamily="34" charset="-122"/>
                <a:cs typeface="Alabuga Sans Semi Expanded Bold" pitchFamily="34" charset="-120"/>
              </a:rPr>
              <a:t>для презентаций</a:t>
            </a:r>
            <a:endParaRPr lang="en-US" sz="5723" dirty="0">
              <a:latin typeface="Alabuga Sans SemExp ExtBd" pitchFamily="2" charset="-52"/>
            </a:endParaRPr>
          </a:p>
        </p:txBody>
      </p:sp>
      <p:sp>
        <p:nvSpPr>
          <p:cNvPr id="5" name="Shape 3"/>
          <p:cNvSpPr/>
          <p:nvPr/>
        </p:nvSpPr>
        <p:spPr>
          <a:xfrm>
            <a:off x="1676610" y="5918200"/>
            <a:ext cx="7557445" cy="1384300"/>
          </a:xfrm>
          <a:prstGeom prst="rect">
            <a:avLst/>
          </a:prstGeom>
          <a:noFill/>
          <a:ln/>
        </p:spPr>
      </p:sp>
      <p:sp>
        <p:nvSpPr>
          <p:cNvPr id="6" name="Text 4"/>
          <p:cNvSpPr/>
          <p:nvPr/>
        </p:nvSpPr>
        <p:spPr>
          <a:xfrm>
            <a:off x="1676610" y="5918200"/>
            <a:ext cx="7655875" cy="885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39"/>
              </a:lnSpc>
              <a:buNone/>
            </a:pPr>
            <a:r>
              <a:rPr lang="en-US" sz="2325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Alabuga Sans Regular" pitchFamily="34" charset="-122"/>
                <a:cs typeface="Alabuga Sans Regular" pitchFamily="34" charset="-120"/>
              </a:rPr>
              <a:t>Все актуальные иконки библиотеки находятся</a:t>
            </a:r>
            <a:endParaRPr lang="en-US" sz="2325" dirty="0">
              <a:latin typeface="Alabuga Sans" pitchFamily="2" charset="-52"/>
            </a:endParaRPr>
          </a:p>
          <a:p>
            <a:pPr marL="0" indent="0" algn="l">
              <a:lnSpc>
                <a:spcPts val="3139"/>
              </a:lnSpc>
              <a:buNone/>
            </a:pPr>
            <a:r>
              <a:rPr lang="en-US" sz="2325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Alabuga Sans Regular" pitchFamily="34" charset="-122"/>
                <a:cs typeface="Alabuga Sans Regular" pitchFamily="34" charset="-120"/>
              </a:rPr>
              <a:t>на сайте бренд-портала «Алабуги».</a:t>
            </a:r>
            <a:endParaRPr lang="en-US" sz="2325" dirty="0">
              <a:latin typeface="Alabuga Sans" pitchFamily="2" charset="-52"/>
            </a:endParaRPr>
          </a:p>
        </p:txBody>
      </p:sp>
      <p:sp>
        <p:nvSpPr>
          <p:cNvPr id="7" name="Text 5"/>
          <p:cNvSpPr/>
          <p:nvPr/>
        </p:nvSpPr>
        <p:spPr>
          <a:xfrm>
            <a:off x="1676610" y="6908800"/>
            <a:ext cx="7655875" cy="49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39"/>
              </a:lnSpc>
              <a:buNone/>
            </a:pPr>
            <a:r>
              <a:rPr lang="en-US" sz="2325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Alabuga Sans Regular" pitchFamily="34" charset="-122"/>
                <a:cs typeface="Alabuga Sans Regular" pitchFamily="34" charset="-120"/>
              </a:rPr>
              <a:t>Правила использования иконок размещены на сайте.</a:t>
            </a:r>
            <a:endParaRPr lang="en-US" sz="2325" dirty="0">
              <a:latin typeface="Alabuga Sans" pitchFamily="2" charset="-52"/>
            </a:endParaRPr>
          </a:p>
        </p:txBody>
      </p:sp>
      <p:sp>
        <p:nvSpPr>
          <p:cNvPr id="8" name="Shape 6"/>
          <p:cNvSpPr/>
          <p:nvPr/>
        </p:nvSpPr>
        <p:spPr>
          <a:xfrm>
            <a:off x="1676610" y="10261600"/>
            <a:ext cx="3137292" cy="609600"/>
          </a:xfrm>
          <a:prstGeom prst="rect">
            <a:avLst/>
          </a:prstGeom>
          <a:noFill/>
          <a:ln/>
        </p:spPr>
      </p:sp>
      <p:sp>
        <p:nvSpPr>
          <p:cNvPr id="9" name="Shape 7"/>
          <p:cNvSpPr/>
          <p:nvPr/>
        </p:nvSpPr>
        <p:spPr>
          <a:xfrm>
            <a:off x="1676610" y="10261600"/>
            <a:ext cx="3137292" cy="609600"/>
          </a:xfrm>
          <a:prstGeom prst="roundRect">
            <a:avLst>
              <a:gd name="adj" fmla="val 208500"/>
            </a:avLst>
          </a:prstGeom>
          <a:solidFill>
            <a:srgbClr val="D9D9D9">
              <a:alpha val="0"/>
            </a:srgbClr>
          </a:solidFill>
          <a:ln w="25400">
            <a:solidFill>
              <a:srgbClr val="0C6FF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930641" y="10466388"/>
            <a:ext cx="2379431" cy="35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90"/>
              </a:lnSpc>
              <a:buNone/>
            </a:pPr>
            <a:r>
              <a:rPr lang="en-US" sz="2200" dirty="0">
                <a:solidFill>
                  <a:srgbClr val="0C6FF1"/>
                </a:solidFill>
                <a:latin typeface="Alabuga Sans Medium" pitchFamily="34" charset="0"/>
                <a:ea typeface="Alabuga Sans Medium" pitchFamily="34" charset="-122"/>
                <a:cs typeface="Alabuga Sans Medium" pitchFamily="34" charset="-120"/>
                <a:hlinkClick r:id="rId4"/>
              </a:rPr>
              <a:t>открыть на сайте</a:t>
            </a:r>
            <a:endParaRPr lang="en-US" sz="2200" dirty="0">
              <a:solidFill>
                <a:srgbClr val="0C6FF1"/>
              </a:solidFill>
            </a:endParaRPr>
          </a:p>
        </p:txBody>
      </p:sp>
      <p:pic>
        <p:nvPicPr>
          <p:cNvPr id="11" name="Image 0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56645" y="10466388"/>
            <a:ext cx="215927" cy="200025"/>
          </a:xfrm>
          <a:prstGeom prst="rect">
            <a:avLst/>
          </a:prstGeom>
        </p:spPr>
      </p:pic>
      <p:pic>
        <p:nvPicPr>
          <p:cNvPr id="12" name="Image 1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47168" y="10466388"/>
            <a:ext cx="25403" cy="184150"/>
          </a:xfrm>
          <a:prstGeom prst="rect">
            <a:avLst/>
          </a:prstGeom>
        </p:spPr>
      </p:pic>
      <p:pic>
        <p:nvPicPr>
          <p:cNvPr id="13" name="Image 2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8398" y="10466388"/>
            <a:ext cx="184173" cy="25400"/>
          </a:xfrm>
          <a:prstGeom prst="rect">
            <a:avLst/>
          </a:prstGeom>
        </p:spPr>
      </p:pic>
      <p:pic>
        <p:nvPicPr>
          <p:cNvPr id="14" name="Image 3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15702" y="2921000"/>
            <a:ext cx="11329816" cy="8585200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0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16" name="Shape 10"/>
          <p:cNvSpPr/>
          <p:nvPr/>
        </p:nvSpPr>
        <p:spPr>
          <a:xfrm>
            <a:off x="1270159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17" name="Text 11"/>
          <p:cNvSpPr/>
          <p:nvPr/>
        </p:nvSpPr>
        <p:spPr>
          <a:xfrm>
            <a:off x="1270159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Alabuga Sans Regular" pitchFamily="34" charset="-122"/>
                <a:cs typeface="Alabuga Sans Regular" pitchFamily="34" charset="-120"/>
              </a:rPr>
              <a:t>Пример слайда</a:t>
            </a:r>
            <a:endParaRPr lang="en-US" sz="2600" dirty="0">
              <a:latin typeface="Alabuga Sans" pitchFamily="2" charset="-52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270159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Пример заголовка</a:t>
            </a:r>
            <a:endParaRPr lang="en-US" sz="6000" dirty="0">
              <a:latin typeface="Alabuga Sans SemExp ExtBd" pitchFamily="2" charset="-52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20843305" y="419100"/>
            <a:ext cx="2273584" cy="1524000"/>
          </a:xfrm>
          <a:prstGeom prst="rect">
            <a:avLst/>
          </a:prstGeom>
          <a:noFill/>
          <a:ln/>
        </p:spPr>
      </p:sp>
      <p:pic>
        <p:nvPicPr>
          <p:cNvPr id="20" name="Image 4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909174" y="598795"/>
            <a:ext cx="207716" cy="188292"/>
          </a:xfrm>
          <a:prstGeom prst="rect">
            <a:avLst/>
          </a:prstGeom>
        </p:spPr>
      </p:pic>
      <p:pic>
        <p:nvPicPr>
          <p:cNvPr id="21" name="Image 5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745442" y="603732"/>
            <a:ext cx="160457" cy="179829"/>
          </a:xfrm>
          <a:prstGeom prst="rect">
            <a:avLst/>
          </a:prstGeom>
        </p:spPr>
      </p:pic>
      <p:pic>
        <p:nvPicPr>
          <p:cNvPr id="22" name="Image 6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497067" y="603732"/>
            <a:ext cx="228517" cy="258108"/>
          </a:xfrm>
          <a:prstGeom prst="rect">
            <a:avLst/>
          </a:prstGeom>
        </p:spPr>
      </p:pic>
      <p:pic>
        <p:nvPicPr>
          <p:cNvPr id="23" name="Image 7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257299" y="516991"/>
            <a:ext cx="237683" cy="271507"/>
          </a:xfrm>
          <a:prstGeom prst="rect">
            <a:avLst/>
          </a:prstGeom>
        </p:spPr>
      </p:pic>
      <p:pic>
        <p:nvPicPr>
          <p:cNvPr id="24" name="Image 8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2019976" y="598795"/>
            <a:ext cx="207716" cy="188292"/>
          </a:xfrm>
          <a:prstGeom prst="rect">
            <a:avLst/>
          </a:prstGeom>
        </p:spPr>
      </p:pic>
      <p:pic>
        <p:nvPicPr>
          <p:cNvPr id="25" name="Image 9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1769901" y="603732"/>
            <a:ext cx="221459" cy="184766"/>
          </a:xfrm>
          <a:prstGeom prst="rect">
            <a:avLst/>
          </a:prstGeom>
        </p:spPr>
      </p:pic>
      <p:pic>
        <p:nvPicPr>
          <p:cNvPr id="26" name="Image 10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536459" y="598795"/>
            <a:ext cx="207716" cy="188292"/>
          </a:xfrm>
          <a:prstGeom prst="rect">
            <a:avLst/>
          </a:prstGeom>
        </p:spPr>
      </p:pic>
      <p:pic>
        <p:nvPicPr>
          <p:cNvPr id="27" name="Image 11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1000822" y="419100"/>
            <a:ext cx="189842" cy="136891"/>
          </a:xfrm>
          <a:prstGeom prst="rect">
            <a:avLst/>
          </a:prstGeom>
        </p:spPr>
      </p:pic>
      <p:pic>
        <p:nvPicPr>
          <p:cNvPr id="28" name="Image 12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1188865" y="581482"/>
            <a:ext cx="159303" cy="143221"/>
          </a:xfrm>
          <a:prstGeom prst="rect">
            <a:avLst/>
          </a:prstGeom>
        </p:spPr>
      </p:pic>
      <p:pic>
        <p:nvPicPr>
          <p:cNvPr id="29" name="Image 13" descr=" 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1103638" y="497287"/>
            <a:ext cx="171620" cy="138921"/>
          </a:xfrm>
          <a:prstGeom prst="rect">
            <a:avLst/>
          </a:prstGeom>
        </p:spPr>
      </p:pic>
      <p:pic>
        <p:nvPicPr>
          <p:cNvPr id="30" name="Image 14" descr=" 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0843305" y="581474"/>
            <a:ext cx="159316" cy="143234"/>
          </a:xfrm>
          <a:prstGeom prst="rect">
            <a:avLst/>
          </a:prstGeom>
        </p:spPr>
      </p:pic>
      <p:pic>
        <p:nvPicPr>
          <p:cNvPr id="31" name="Image 15" descr=" 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1025816" y="728676"/>
            <a:ext cx="139829" cy="160597"/>
          </a:xfrm>
          <a:prstGeom prst="rect">
            <a:avLst/>
          </a:prstGeom>
        </p:spPr>
      </p:pic>
      <p:pic>
        <p:nvPicPr>
          <p:cNvPr id="32" name="Image 16" descr=" 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0916228" y="497287"/>
            <a:ext cx="171608" cy="1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0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812DA-5434-56E4-6AD0-D398BA8ED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BF694B-E902-EA69-3E9E-AAB54843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aphicFrame>
        <p:nvGraphicFramePr>
          <p:cNvPr id="49" name="Таблица 48">
            <a:extLst>
              <a:ext uri="{FF2B5EF4-FFF2-40B4-BE49-F238E27FC236}">
                <a16:creationId xmlns:a16="http://schemas.microsoft.com/office/drawing/2014/main" id="{3865BB95-D3B7-3D3F-5BF3-B5F2FE412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183316"/>
              </p:ext>
            </p:extLst>
          </p:nvPr>
        </p:nvGraphicFramePr>
        <p:xfrm>
          <a:off x="1257456" y="2247902"/>
          <a:ext cx="21846731" cy="1085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672">
                  <a:extLst>
                    <a:ext uri="{9D8B030D-6E8A-4147-A177-3AD203B41FA5}">
                      <a16:colId xmlns:a16="http://schemas.microsoft.com/office/drawing/2014/main" val="161994245"/>
                    </a:ext>
                  </a:extLst>
                </a:gridCol>
                <a:gridCol w="1894680">
                  <a:extLst>
                    <a:ext uri="{9D8B030D-6E8A-4147-A177-3AD203B41FA5}">
                      <a16:colId xmlns:a16="http://schemas.microsoft.com/office/drawing/2014/main" val="317750637"/>
                    </a:ext>
                  </a:extLst>
                </a:gridCol>
                <a:gridCol w="1894680">
                  <a:extLst>
                    <a:ext uri="{9D8B030D-6E8A-4147-A177-3AD203B41FA5}">
                      <a16:colId xmlns:a16="http://schemas.microsoft.com/office/drawing/2014/main" val="2945120180"/>
                    </a:ext>
                  </a:extLst>
                </a:gridCol>
                <a:gridCol w="1894680">
                  <a:extLst>
                    <a:ext uri="{9D8B030D-6E8A-4147-A177-3AD203B41FA5}">
                      <a16:colId xmlns:a16="http://schemas.microsoft.com/office/drawing/2014/main" val="3814577350"/>
                    </a:ext>
                  </a:extLst>
                </a:gridCol>
                <a:gridCol w="1894680">
                  <a:extLst>
                    <a:ext uri="{9D8B030D-6E8A-4147-A177-3AD203B41FA5}">
                      <a16:colId xmlns:a16="http://schemas.microsoft.com/office/drawing/2014/main" val="331427230"/>
                    </a:ext>
                  </a:extLst>
                </a:gridCol>
                <a:gridCol w="2371974">
                  <a:extLst>
                    <a:ext uri="{9D8B030D-6E8A-4147-A177-3AD203B41FA5}">
                      <a16:colId xmlns:a16="http://schemas.microsoft.com/office/drawing/2014/main" val="464855474"/>
                    </a:ext>
                  </a:extLst>
                </a:gridCol>
                <a:gridCol w="1881220">
                  <a:extLst>
                    <a:ext uri="{9D8B030D-6E8A-4147-A177-3AD203B41FA5}">
                      <a16:colId xmlns:a16="http://schemas.microsoft.com/office/drawing/2014/main" val="2902895444"/>
                    </a:ext>
                  </a:extLst>
                </a:gridCol>
                <a:gridCol w="3460797">
                  <a:extLst>
                    <a:ext uri="{9D8B030D-6E8A-4147-A177-3AD203B41FA5}">
                      <a16:colId xmlns:a16="http://schemas.microsoft.com/office/drawing/2014/main" val="178324871"/>
                    </a:ext>
                  </a:extLst>
                </a:gridCol>
                <a:gridCol w="1778699">
                  <a:extLst>
                    <a:ext uri="{9D8B030D-6E8A-4147-A177-3AD203B41FA5}">
                      <a16:colId xmlns:a16="http://schemas.microsoft.com/office/drawing/2014/main" val="1232756529"/>
                    </a:ext>
                  </a:extLst>
                </a:gridCol>
                <a:gridCol w="2590649">
                  <a:extLst>
                    <a:ext uri="{9D8B030D-6E8A-4147-A177-3AD203B41FA5}">
                      <a16:colId xmlns:a16="http://schemas.microsoft.com/office/drawing/2014/main" val="3717327164"/>
                    </a:ext>
                  </a:extLst>
                </a:gridCol>
              </a:tblGrid>
              <a:tr h="137675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dirty="0" smtClean="0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Medium" panose="020B0503040504020204" pitchFamily="34" charset="0"/>
                          <a:cs typeface="Fact" pitchFamily="34" charset="-120"/>
                        </a:rPr>
                        <a:t>Состав</a:t>
                      </a:r>
                      <a:endParaRPr lang="en-US" sz="2700" b="0" i="0" dirty="0">
                        <a:solidFill>
                          <a:srgbClr val="0A6FF3"/>
                        </a:solidFill>
                        <a:latin typeface="Alabuga Sans Medium" pitchFamily="2" charset="-52"/>
                        <a:ea typeface="Fact Medium" panose="020B0503040504020204" pitchFamily="34" charset="0"/>
                        <a:cs typeface="Fact" pitchFamily="34" charset="-12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i="0" dirty="0" err="1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Расход</a:t>
                      </a: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материалов</a:t>
                      </a: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 </a:t>
                      </a:r>
                      <a:b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</a:br>
                      <a:r>
                        <a:rPr lang="en-US" sz="2700" b="1" i="0" dirty="0" err="1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на</a:t>
                      </a: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 1 м</a:t>
                      </a:r>
                      <a:r>
                        <a:rPr lang="en-US" sz="2700" b="1" i="0" baseline="3000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3</a:t>
                      </a: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бетона</a:t>
                      </a:r>
                      <a:endParaRPr lang="en-US" sz="2700" b="1" i="0" dirty="0">
                        <a:solidFill>
                          <a:schemeClr val="bg1"/>
                        </a:solidFill>
                        <a:latin typeface="Alabuga Sans Exp Black" pitchFamily="2" charset="-52"/>
                        <a:ea typeface="Fact Bold" panose="020B0503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6F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i="0" dirty="0" err="1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В</a:t>
                      </a:r>
                      <a:r>
                        <a:rPr lang="en-US" sz="2700" b="1" i="0" dirty="0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/</a:t>
                      </a:r>
                      <a:r>
                        <a:rPr lang="en-US" sz="2700" b="1" i="0" dirty="0" err="1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Ц</a:t>
                      </a:r>
                      <a:endParaRPr lang="en-US" sz="2700" b="1" i="0" dirty="0">
                        <a:solidFill>
                          <a:srgbClr val="0A6FF3"/>
                        </a:solidFill>
                        <a:latin typeface="Alabuga Sans Medium" pitchFamily="2" charset="-52"/>
                        <a:ea typeface="Fact Bold" panose="020B0503040504020204" pitchFamily="34" charset="0"/>
                        <a:cs typeface="Fact Bold" pitchFamily="34" charset="-12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i="0" dirty="0" err="1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Расход</a:t>
                      </a: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материалов</a:t>
                      </a: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 </a:t>
                      </a:r>
                      <a:b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</a:br>
                      <a:r>
                        <a:rPr lang="en-US" sz="2700" b="1" i="0" dirty="0" err="1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на</a:t>
                      </a: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 1 м</a:t>
                      </a:r>
                      <a:r>
                        <a:rPr lang="en-US" sz="2700" b="1" i="0" baseline="3000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3</a:t>
                      </a: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bg1"/>
                          </a:solidFill>
                          <a:latin typeface="Alabuga Sans Exp Black" pitchFamily="2" charset="-52"/>
                          <a:ea typeface="Fact Bold" panose="020B0503040504020204" pitchFamily="34" charset="0"/>
                          <a:cs typeface="Fact Bold" pitchFamily="34" charset="-120"/>
                        </a:rPr>
                        <a:t>бетона</a:t>
                      </a:r>
                      <a:endParaRPr lang="en-US" sz="2700" b="1" i="0" dirty="0">
                        <a:solidFill>
                          <a:schemeClr val="bg1"/>
                        </a:solidFill>
                        <a:latin typeface="Alabuga Sans Exp Black" pitchFamily="2" charset="-52"/>
                        <a:ea typeface="Fact Bold" panose="020B0503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6F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i="0" dirty="0" err="1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Medium" panose="020B0503040504020204" pitchFamily="34" charset="0"/>
                          <a:cs typeface="Fact" pitchFamily="34" charset="-120"/>
                        </a:rPr>
                        <a:t>Средняя</a:t>
                      </a:r>
                      <a:r>
                        <a:rPr lang="en-US" sz="2700" b="0" i="0" dirty="0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Medium" panose="020B0503040504020204" pitchFamily="34" charset="0"/>
                          <a:cs typeface="Fact" pitchFamily="34" charset="-12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Medium" panose="020B0503040504020204" pitchFamily="34" charset="0"/>
                          <a:cs typeface="Fact" pitchFamily="34" charset="-120"/>
                        </a:rPr>
                        <a:t>плотность</a:t>
                      </a:r>
                      <a:r>
                        <a:rPr lang="en-US" sz="2700" b="0" i="0" dirty="0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Medium" panose="020B0503040504020204" pitchFamily="34" charset="0"/>
                          <a:cs typeface="Fact" pitchFamily="34" charset="-120"/>
                        </a:rPr>
                        <a:t> </a:t>
                      </a:r>
                      <a:r>
                        <a:rPr lang="en-US" sz="2700" b="0" i="0" dirty="0" err="1" smtClean="0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Medium" panose="020B0503040504020204" pitchFamily="34" charset="0"/>
                          <a:cs typeface="Fact" pitchFamily="34" charset="-120"/>
                        </a:rPr>
                        <a:t>смеси</a:t>
                      </a:r>
                      <a:endParaRPr lang="en-US" sz="2700" b="0" i="0" dirty="0">
                        <a:solidFill>
                          <a:srgbClr val="0A6FF3"/>
                        </a:solidFill>
                        <a:latin typeface="Alabuga Sans Medium" pitchFamily="2" charset="-52"/>
                        <a:ea typeface="Fact Medium" panose="020B0503040504020204" pitchFamily="34" charset="0"/>
                        <a:cs typeface="Fact" pitchFamily="34" charset="-12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81571"/>
                  </a:ext>
                </a:extLst>
              </a:tr>
              <a:tr h="206831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Ц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E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П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E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Щ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E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В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E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i="0" dirty="0" err="1">
                          <a:solidFill>
                            <a:srgbClr val="000000">
                              <a:alpha val="99000"/>
                            </a:srgbClr>
                          </a:solidFill>
                          <a:latin typeface="Alabuga Sans" pitchFamily="2" charset="-52"/>
                          <a:ea typeface="Fact" panose="020B0503040504020204" pitchFamily="34" charset="0"/>
                          <a:cs typeface="Fact" pitchFamily="34" charset="-120"/>
                        </a:rPr>
                        <a:t>Добавка</a:t>
                      </a:r>
                      <a:endParaRPr lang="en-US" sz="2700" b="0" i="0" dirty="0">
                        <a:latin typeface="Alabuga Sans" pitchFamily="2" charset="-52"/>
                        <a:ea typeface="Fact" panose="020B0503040504020204" pitchFamily="34" charset="0"/>
                      </a:endParaRPr>
                    </a:p>
                    <a:p>
                      <a:pPr algn="ctr"/>
                      <a:endParaRPr lang="ru-RU" sz="2700" b="0" i="0" dirty="0">
                        <a:latin typeface="Alabuga Sans" pitchFamily="2" charset="-52"/>
                        <a:ea typeface="Fact" panose="020B0503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E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Сразу </a:t>
                      </a:r>
                      <a:endParaRPr lang="ru-RU" sz="2700" b="0" i="0" dirty="0">
                        <a:latin typeface="Alabuga Sans" pitchFamily="2" charset="-52"/>
                        <a:ea typeface="Fact Light" panose="020B0403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Через час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24938"/>
                  </a:ext>
                </a:extLst>
              </a:tr>
              <a:tr h="176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кг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E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кг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E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кг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E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кг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E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см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" pitchFamily="2" charset="-52"/>
                          <a:ea typeface="Fact Medium" panose="020B0503040504020204" pitchFamily="34" charset="0"/>
                        </a:rPr>
                        <a:t>см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i="0" dirty="0" err="1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Medium" panose="020B0503040504020204" pitchFamily="34" charset="0"/>
                          <a:cs typeface="Fact" pitchFamily="34" charset="-120"/>
                        </a:rPr>
                        <a:t>кг</a:t>
                      </a:r>
                      <a:r>
                        <a:rPr lang="en-US" sz="2700" b="0" i="0" dirty="0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Medium" panose="020B0503040504020204" pitchFamily="34" charset="0"/>
                          <a:cs typeface="Fact" pitchFamily="34" charset="-120"/>
                        </a:rPr>
                        <a:t>/м</a:t>
                      </a:r>
                      <a:r>
                        <a:rPr lang="en-US" sz="2700" b="0" i="0" baseline="30000" dirty="0">
                          <a:solidFill>
                            <a:srgbClr val="0A6FF3"/>
                          </a:solidFill>
                          <a:latin typeface="Alabuga Sans Medium" pitchFamily="2" charset="-52"/>
                          <a:ea typeface="Fact Medium" panose="020B0503040504020204" pitchFamily="34" charset="0"/>
                          <a:cs typeface="Fact" pitchFamily="34" charset="-120"/>
                        </a:rPr>
                        <a:t>3</a:t>
                      </a:r>
                      <a:endParaRPr lang="ru-RU" sz="2700" b="0" i="0" baseline="30000" dirty="0">
                        <a:solidFill>
                          <a:srgbClr val="0A6FF3"/>
                        </a:solidFill>
                        <a:latin typeface="Alabuga Sans Medium" pitchFamily="2" charset="-52"/>
                        <a:ea typeface="Fact Medium" panose="020B0503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192906"/>
                  </a:ext>
                </a:extLst>
              </a:tr>
              <a:tr h="1769341"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Light" panose="020B0403040504020204" pitchFamily="34" charset="0"/>
                        </a:rPr>
                        <a:t>Продукт 1</a:t>
                      </a:r>
                      <a:endParaRPr lang="ru-RU" sz="2700" b="0" i="0" dirty="0">
                        <a:latin typeface="Alabuga Sans Light" pitchFamily="2" charset="-52"/>
                        <a:ea typeface="Fact Light" panose="020B0403040504020204" pitchFamily="34" charset="0"/>
                      </a:endParaRPr>
                    </a:p>
                  </a:txBody>
                  <a:tcPr marL="243840" marR="243840" marT="121920" marB="121920" anchor="ctr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300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700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1 200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250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Light" panose="020B0403040504020204" pitchFamily="34" charset="0"/>
                        </a:rPr>
                        <a:t>Добавка 1</a:t>
                      </a:r>
                      <a:endParaRPr lang="ru-RU" sz="2700" b="0" i="0" dirty="0">
                        <a:latin typeface="Alabuga Sans Light" pitchFamily="2" charset="-52"/>
                        <a:ea typeface="Fact Light" panose="020B0403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0,5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A6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13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3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2 400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828570"/>
                  </a:ext>
                </a:extLst>
              </a:tr>
              <a:tr h="1769341"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Light" panose="020B0403040504020204" pitchFamily="34" charset="0"/>
                        </a:rPr>
                        <a:t>Продукт 2</a:t>
                      </a:r>
                      <a:endParaRPr lang="ru-RU" sz="2700" b="0" i="0" dirty="0">
                        <a:latin typeface="Alabuga Sans Light" pitchFamily="2" charset="-52"/>
                        <a:ea typeface="Fact Light" panose="020B0403040504020204" pitchFamily="34" charset="0"/>
                      </a:endParaRPr>
                    </a:p>
                  </a:txBody>
                  <a:tcPr marL="243840" marR="243840" marT="121920" marB="121920" anchor="ctr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300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700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1 200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250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19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5</a:t>
                      </a:r>
                    </a:p>
                  </a:txBody>
                  <a:tcPr marL="243840" marR="243840" marT="121920" marB="1219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0" i="0" dirty="0" smtClean="0">
                          <a:latin typeface="Alabuga Sans Light" pitchFamily="2" charset="-52"/>
                          <a:ea typeface="Fact Semi Expanded Light" panose="020B0405040504020204" pitchFamily="34" charset="0"/>
                        </a:rPr>
                        <a:t>2 400</a:t>
                      </a:r>
                      <a:endParaRPr lang="ru-RU" sz="2700" b="0" i="0" dirty="0">
                        <a:latin typeface="Alabuga Sans Light" pitchFamily="2" charset="-52"/>
                        <a:ea typeface="Fact Semi Expanded Light" panose="020B0405040504020204" pitchFamily="34" charset="0"/>
                      </a:endParaRPr>
                    </a:p>
                  </a:txBody>
                  <a:tcPr marL="243840" marR="243840" marT="121920" marB="121920" anchor="ctr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489726"/>
                  </a:ext>
                </a:extLst>
              </a:tr>
              <a:tr h="2100407">
                <a:tc gridSpan="10">
                  <a:txBody>
                    <a:bodyPr/>
                    <a:lstStyle/>
                    <a:p>
                      <a:r>
                        <a:rPr lang="ru-RU" sz="2700" b="0" i="0" dirty="0" smtClean="0">
                          <a:latin typeface="Alabuga Sans Medium" pitchFamily="2" charset="-52"/>
                          <a:ea typeface="Fact Medium" panose="020B0503040504020204" pitchFamily="34" charset="0"/>
                        </a:rPr>
                        <a:t>Примечания:</a:t>
                      </a:r>
                      <a:r>
                        <a:rPr lang="ru-RU" sz="2700" b="0" i="0" dirty="0" smtClean="0">
                          <a:latin typeface="Alabuga Sans" pitchFamily="2" charset="-52"/>
                          <a:ea typeface="Fact" panose="020B0503040504020204" pitchFamily="34" charset="0"/>
                        </a:rPr>
                        <a:t/>
                      </a:r>
                      <a:br>
                        <a:rPr lang="ru-RU" sz="2700" b="0" i="0" dirty="0" smtClean="0">
                          <a:latin typeface="Alabuga Sans" pitchFamily="2" charset="-52"/>
                          <a:ea typeface="Fact" panose="020B0503040504020204" pitchFamily="34" charset="0"/>
                        </a:rPr>
                      </a:br>
                      <a:r>
                        <a:rPr lang="ru-RU" sz="2700" b="0" i="0" dirty="0" smtClean="0">
                          <a:latin typeface="Alabuga Sans" pitchFamily="2" charset="-52"/>
                          <a:ea typeface="Fact Light" panose="020B0403040504020204" pitchFamily="34" charset="-52"/>
                        </a:rPr>
                        <a:t>1. </a:t>
                      </a:r>
                      <a:r>
                        <a:rPr lang="ru-RU" sz="2800" dirty="0" smtClean="0">
                          <a:effectLst/>
                          <a:latin typeface="Alabuga Sans" pitchFamily="2" charset="-52"/>
                          <a:ea typeface="Fact Light" panose="020B0403040504020204" pitchFamily="34" charset="-52"/>
                        </a:rPr>
                        <a:t>Дозировка Продукта 1 тип IV, 50% водный раствор, дозировка 0,2% в расчете на сухое вещество</a:t>
                      </a:r>
                    </a:p>
                    <a:p>
                      <a:r>
                        <a:rPr lang="ru-RU" sz="2800" dirty="0" smtClean="0">
                          <a:effectLst/>
                          <a:latin typeface="Alabuga Sans" pitchFamily="2" charset="-52"/>
                          <a:ea typeface="Fact Light" panose="020B0403040504020204" pitchFamily="34" charset="-52"/>
                        </a:rPr>
                        <a:t>2. </a:t>
                      </a:r>
                      <a:r>
                        <a:rPr lang="ru-RU" sz="2800" dirty="0" err="1" smtClean="0">
                          <a:effectLst/>
                          <a:latin typeface="Alabuga Sans" pitchFamily="2" charset="-52"/>
                          <a:ea typeface="Fact Light" panose="020B0403040504020204" pitchFamily="34" charset="-52"/>
                        </a:rPr>
                        <a:t>Коэф</a:t>
                      </a:r>
                      <a:r>
                        <a:rPr lang="ru-RU" sz="2800" dirty="0" smtClean="0">
                          <a:effectLst/>
                          <a:latin typeface="Alabuga Sans" pitchFamily="2" charset="-52"/>
                          <a:ea typeface="Fact Light" panose="020B0403040504020204" pitchFamily="34" charset="-52"/>
                        </a:rPr>
                        <a:t>. - коэффициент активного действия</a:t>
                      </a:r>
                      <a:endParaRPr lang="ru-RU" sz="2800" dirty="0">
                        <a:effectLst/>
                        <a:latin typeface="Alabuga Sans" pitchFamily="2" charset="-52"/>
                        <a:ea typeface="Fact Light" panose="020B0403040504020204" pitchFamily="34" charset="-52"/>
                      </a:endParaRPr>
                    </a:p>
                  </a:txBody>
                  <a:tcPr marL="243840" marR="243840" marT="121920" marB="121920" anchor="ctr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21899"/>
                  </a:ext>
                </a:extLst>
              </a:tr>
            </a:tbl>
          </a:graphicData>
        </a:graphic>
      </p:graphicFrame>
      <p:sp>
        <p:nvSpPr>
          <p:cNvPr id="6" name="Shape 1"/>
          <p:cNvSpPr/>
          <p:nvPr/>
        </p:nvSpPr>
        <p:spPr>
          <a:xfrm>
            <a:off x="1257457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7" name="Text 2"/>
          <p:cNvSpPr/>
          <p:nvPr/>
        </p:nvSpPr>
        <p:spPr>
          <a:xfrm>
            <a:off x="1257457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Fact VF Semi Expanded" pitchFamily="34" charset="-122"/>
                <a:cs typeface="Fact VF Semi Expanded" pitchFamily="34" charset="-120"/>
              </a:rPr>
              <a:t>Пример слайда</a:t>
            </a:r>
            <a:endParaRPr lang="en-US" sz="2600" dirty="0">
              <a:latin typeface="Alabuga Sans" pitchFamily="2" charset="-52"/>
            </a:endParaRPr>
          </a:p>
        </p:txBody>
      </p:sp>
      <p:sp>
        <p:nvSpPr>
          <p:cNvPr id="8" name="Text 3"/>
          <p:cNvSpPr/>
          <p:nvPr/>
        </p:nvSpPr>
        <p:spPr>
          <a:xfrm>
            <a:off x="1257457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Exp Black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Пример таблицы</a:t>
            </a:r>
            <a:endParaRPr lang="en-US" sz="6000" dirty="0">
              <a:latin typeface="Alabuga Sans Exp Black" pitchFamily="2" charset="-52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4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257457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6" name="Text 2"/>
          <p:cNvSpPr/>
          <p:nvPr/>
        </p:nvSpPr>
        <p:spPr>
          <a:xfrm>
            <a:off x="1257457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Fact VF Semi Expanded" pitchFamily="34" charset="-122"/>
                <a:cs typeface="Fact VF Semi Expanded" pitchFamily="34" charset="-120"/>
              </a:rPr>
              <a:t>Пример слайда</a:t>
            </a:r>
            <a:endParaRPr lang="en-US" sz="2600" dirty="0">
              <a:latin typeface="Alabuga Sans" pitchFamily="2" charset="-52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57457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ru-RU" sz="6000" dirty="0" smtClean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Круговая диаграмма </a:t>
            </a:r>
            <a:r>
              <a:rPr lang="en-US" sz="6000" dirty="0" smtClean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Lite</a:t>
            </a:r>
            <a:endParaRPr lang="en-US" sz="6000" dirty="0">
              <a:latin typeface="Alabuga Sans SemExp ExtBd" pitchFamily="2" charset="-52"/>
            </a:endParaRPr>
          </a:p>
        </p:txBody>
      </p:sp>
      <p:graphicFrame>
        <p:nvGraphicFramePr>
          <p:cNvPr id="116" name="Диаграмма 115"/>
          <p:cNvGraphicFramePr/>
          <p:nvPr>
            <p:extLst>
              <p:ext uri="{D42A27DB-BD31-4B8C-83A1-F6EECF244321}">
                <p14:modId xmlns:p14="http://schemas.microsoft.com/office/powerpoint/2010/main" val="105386723"/>
              </p:ext>
            </p:extLst>
          </p:nvPr>
        </p:nvGraphicFramePr>
        <p:xfrm>
          <a:off x="13484972" y="3100448"/>
          <a:ext cx="8730015" cy="8850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1" name="Диаграмма 120"/>
          <p:cNvGraphicFramePr/>
          <p:nvPr>
            <p:extLst>
              <p:ext uri="{D42A27DB-BD31-4B8C-83A1-F6EECF244321}">
                <p14:modId xmlns:p14="http://schemas.microsoft.com/office/powerpoint/2010/main" val="3006119645"/>
              </p:ext>
            </p:extLst>
          </p:nvPr>
        </p:nvGraphicFramePr>
        <p:xfrm>
          <a:off x="2218753" y="3100448"/>
          <a:ext cx="8730015" cy="8850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4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257457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6" name="Text 2"/>
          <p:cNvSpPr/>
          <p:nvPr/>
        </p:nvSpPr>
        <p:spPr>
          <a:xfrm>
            <a:off x="1257457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Fact VF Semi Expanded" pitchFamily="34" charset="-122"/>
                <a:cs typeface="Fact VF Semi Expanded" pitchFamily="34" charset="-120"/>
              </a:rPr>
              <a:t>Пример слайда</a:t>
            </a:r>
            <a:endParaRPr lang="en-US" sz="2600" dirty="0">
              <a:latin typeface="Alabuga Sans" pitchFamily="2" charset="-52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57457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6000"/>
              </a:lnSpc>
            </a:pPr>
            <a:r>
              <a:rPr lang="ru-RU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</a:rPr>
              <a:t>Гистограмма </a:t>
            </a: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</a:rPr>
              <a:t>Lite</a:t>
            </a:r>
            <a:endParaRPr lang="en-US" sz="6000" dirty="0">
              <a:latin typeface="Alabuga Sans SemExp ExtBd" pitchFamily="2" charset="-52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009114801"/>
              </p:ext>
            </p:extLst>
          </p:nvPr>
        </p:nvGraphicFramePr>
        <p:xfrm>
          <a:off x="1143000" y="2236024"/>
          <a:ext cx="21961191" cy="10070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257457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6" name="Text 2"/>
          <p:cNvSpPr/>
          <p:nvPr/>
        </p:nvSpPr>
        <p:spPr>
          <a:xfrm>
            <a:off x="1257457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Fact VF Semi Expanded" pitchFamily="34" charset="-122"/>
                <a:cs typeface="Fact VF Semi Expanded" pitchFamily="34" charset="-120"/>
              </a:rPr>
              <a:t>Пример слайда</a:t>
            </a:r>
            <a:endParaRPr lang="en-US" sz="2600" dirty="0"/>
          </a:p>
        </p:txBody>
      </p:sp>
      <p:sp>
        <p:nvSpPr>
          <p:cNvPr id="7" name="Text 3"/>
          <p:cNvSpPr/>
          <p:nvPr/>
        </p:nvSpPr>
        <p:spPr>
          <a:xfrm>
            <a:off x="1257457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ru-RU" sz="6000" dirty="0" smtClean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</a:rPr>
              <a:t>Гистограмма </a:t>
            </a:r>
            <a:r>
              <a:rPr lang="en-US" sz="6000" dirty="0" smtClean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</a:rPr>
              <a:t>Lite</a:t>
            </a:r>
            <a:endParaRPr lang="en-US" sz="6000" dirty="0">
              <a:latin typeface="Alabuga Sans SemExp ExtBd" pitchFamily="2" charset="-52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381244102"/>
              </p:ext>
            </p:extLst>
          </p:nvPr>
        </p:nvGraphicFramePr>
        <p:xfrm>
          <a:off x="1257457" y="2236024"/>
          <a:ext cx="21846734" cy="10070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257457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6" name="Text 2"/>
          <p:cNvSpPr/>
          <p:nvPr/>
        </p:nvSpPr>
        <p:spPr>
          <a:xfrm>
            <a:off x="1257457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Fact VF Semi Expanded" pitchFamily="34" charset="-122"/>
                <a:cs typeface="Fact VF Semi Expanded" pitchFamily="34" charset="-120"/>
              </a:rPr>
              <a:t>Пример слайда</a:t>
            </a:r>
            <a:endParaRPr lang="en-US" sz="2600" dirty="0"/>
          </a:p>
        </p:txBody>
      </p:sp>
      <p:sp>
        <p:nvSpPr>
          <p:cNvPr id="7" name="Text 3"/>
          <p:cNvSpPr/>
          <p:nvPr/>
        </p:nvSpPr>
        <p:spPr>
          <a:xfrm>
            <a:off x="1257457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ru-RU" sz="6000" dirty="0" smtClean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График </a:t>
            </a:r>
            <a:r>
              <a:rPr lang="en-US" sz="6000" dirty="0" smtClean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Lite</a:t>
            </a:r>
            <a:endParaRPr lang="en-US" sz="6000" dirty="0">
              <a:latin typeface="Alabuga Sans SemExp ExtBd" pitchFamily="2" charset="-52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320097648"/>
              </p:ext>
            </p:extLst>
          </p:nvPr>
        </p:nvGraphicFramePr>
        <p:xfrm>
          <a:off x="1257457" y="2236025"/>
          <a:ext cx="21846730" cy="10085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9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9683483"/>
            <a:ext cx="20150523" cy="4032517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12286081"/>
            <a:ext cx="20609765" cy="1429919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1021594"/>
            <a:ext cx="21573051" cy="2694406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2850" y="21241556"/>
            <a:ext cx="19849446" cy="6987785"/>
          </a:xfrm>
          <a:prstGeom prst="rect">
            <a:avLst/>
          </a:prstGeom>
        </p:spPr>
      </p:pic>
      <p:pic>
        <p:nvPicPr>
          <p:cNvPr id="8" name="Image 6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2850" y="28963314"/>
            <a:ext cx="11165313" cy="5571622"/>
          </a:xfrm>
          <a:prstGeom prst="rect">
            <a:avLst/>
          </a:prstGeom>
        </p:spPr>
      </p:pic>
      <p:pic>
        <p:nvPicPr>
          <p:cNvPr id="9" name="Image 7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40537" y="20972825"/>
            <a:ext cx="18484796" cy="9737418"/>
          </a:xfrm>
          <a:prstGeom prst="rect">
            <a:avLst/>
          </a:prstGeom>
        </p:spPr>
      </p:pic>
      <p:pic>
        <p:nvPicPr>
          <p:cNvPr id="10" name="Image 8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11" name="Image 9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12" name="Image 10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6397" y="1143000"/>
            <a:ext cx="17210651" cy="12573000"/>
          </a:xfrm>
          <a:prstGeom prst="rect">
            <a:avLst/>
          </a:prstGeom>
        </p:spPr>
      </p:pic>
      <p:sp>
        <p:nvSpPr>
          <p:cNvPr id="24" name="Shape 5"/>
          <p:cNvSpPr/>
          <p:nvPr/>
        </p:nvSpPr>
        <p:spPr>
          <a:xfrm>
            <a:off x="1727416" y="4737100"/>
            <a:ext cx="12854007" cy="5727700"/>
          </a:xfrm>
          <a:prstGeom prst="rect">
            <a:avLst/>
          </a:prstGeom>
          <a:noFill/>
          <a:ln/>
        </p:spPr>
      </p:sp>
      <p:sp>
        <p:nvSpPr>
          <p:cNvPr id="25" name="Text 6"/>
          <p:cNvSpPr/>
          <p:nvPr/>
        </p:nvSpPr>
        <p:spPr>
          <a:xfrm>
            <a:off x="1727416" y="4737100"/>
            <a:ext cx="13180458" cy="3564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482"/>
              </a:lnSpc>
              <a:buNone/>
            </a:pPr>
            <a:r>
              <a:rPr lang="en-US" sz="7710" dirty="0">
                <a:solidFill>
                  <a:srgbClr val="161616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ИНФРАСТРУКТУРНЫЙ</a:t>
            </a:r>
            <a:endParaRPr lang="en-US" sz="7710" dirty="0">
              <a:latin typeface="Alabuga Sans SemExp ExtBd" pitchFamily="2" charset="-52"/>
            </a:endParaRPr>
          </a:p>
          <a:p>
            <a:pPr marL="0" indent="0" algn="l">
              <a:lnSpc>
                <a:spcPts val="8482"/>
              </a:lnSpc>
              <a:buNone/>
            </a:pPr>
            <a:r>
              <a:rPr lang="en-US" sz="7710" dirty="0">
                <a:solidFill>
                  <a:srgbClr val="161616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ПАРТНЕР</a:t>
            </a:r>
            <a:r>
              <a:rPr lang="en-US" sz="771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 ПОЛНОГО  ЦИКЛА</a:t>
            </a:r>
            <a:endParaRPr lang="en-US" sz="7710" dirty="0">
              <a:latin typeface="Alabuga Sans SemExp ExtBd" pitchFamily="2" charset="-52"/>
            </a:endParaRPr>
          </a:p>
        </p:txBody>
      </p:sp>
      <p:sp>
        <p:nvSpPr>
          <p:cNvPr id="26" name="Shape 7"/>
          <p:cNvSpPr/>
          <p:nvPr/>
        </p:nvSpPr>
        <p:spPr>
          <a:xfrm>
            <a:off x="1727416" y="8788400"/>
            <a:ext cx="8484660" cy="1676400"/>
          </a:xfrm>
          <a:prstGeom prst="rect">
            <a:avLst/>
          </a:prstGeom>
          <a:noFill/>
          <a:ln/>
        </p:spPr>
      </p:sp>
      <p:sp>
        <p:nvSpPr>
          <p:cNvPr id="27" name="Shape 8"/>
          <p:cNvSpPr/>
          <p:nvPr/>
        </p:nvSpPr>
        <p:spPr>
          <a:xfrm>
            <a:off x="1727416" y="8788400"/>
            <a:ext cx="1740117" cy="787400"/>
          </a:xfrm>
          <a:prstGeom prst="roundRect">
            <a:avLst>
              <a:gd name="adj" fmla="val 161419"/>
            </a:avLst>
          </a:prstGeom>
          <a:solidFill>
            <a:srgbClr val="0C6FF1">
              <a:alpha val="100000"/>
            </a:srgbClr>
          </a:solidFill>
          <a:ln w="25400">
            <a:solidFill>
              <a:srgbClr val="DEEEFD"/>
            </a:solidFill>
            <a:prstDash val="solid"/>
          </a:ln>
        </p:spPr>
      </p:sp>
      <p:sp>
        <p:nvSpPr>
          <p:cNvPr id="28" name="Text 9"/>
          <p:cNvSpPr/>
          <p:nvPr/>
        </p:nvSpPr>
        <p:spPr>
          <a:xfrm>
            <a:off x="2108464" y="8997950"/>
            <a:ext cx="1113506" cy="414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Alabuga Sans" pitchFamily="2" charset="-52"/>
                <a:ea typeface="Alabuga Sans Medium" pitchFamily="34" charset="-122"/>
                <a:cs typeface="Alabuga Sans Medium" pitchFamily="34" charset="-120"/>
              </a:rPr>
              <a:t>2026</a:t>
            </a:r>
            <a:endParaRPr lang="en-US" sz="3200" dirty="0">
              <a:latin typeface="Alabuga Sans" pitchFamily="2" charset="-52"/>
            </a:endParaRPr>
          </a:p>
        </p:txBody>
      </p:sp>
      <p:sp>
        <p:nvSpPr>
          <p:cNvPr id="29" name="Shape 10"/>
          <p:cNvSpPr/>
          <p:nvPr/>
        </p:nvSpPr>
        <p:spPr>
          <a:xfrm>
            <a:off x="3569146" y="8788400"/>
            <a:ext cx="5118740" cy="787400"/>
          </a:xfrm>
          <a:prstGeom prst="roundRect">
            <a:avLst>
              <a:gd name="adj" fmla="val 161419"/>
            </a:avLst>
          </a:prstGeom>
          <a:noFill/>
          <a:ln w="25400">
            <a:solidFill>
              <a:srgbClr val="0C6FF1"/>
            </a:solidFill>
            <a:prstDash val="solid"/>
          </a:ln>
        </p:spPr>
      </p:sp>
      <p:sp>
        <p:nvSpPr>
          <p:cNvPr id="30" name="Text 11"/>
          <p:cNvSpPr/>
          <p:nvPr/>
        </p:nvSpPr>
        <p:spPr>
          <a:xfrm>
            <a:off x="3950194" y="8997950"/>
            <a:ext cx="4492128" cy="414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dirty="0">
                <a:solidFill>
                  <a:srgbClr val="0C6FF1">
                    <a:alpha val="100000"/>
                  </a:srgbClr>
                </a:solidFill>
                <a:latin typeface="Alabuga Sans" pitchFamily="2" charset="-52"/>
                <a:ea typeface="Alabuga Sans Medium" pitchFamily="34" charset="-122"/>
                <a:cs typeface="Alabuga Sans Medium" pitchFamily="34" charset="-120"/>
              </a:rPr>
              <a:t>ЗАВОДЫ РЕЗИДЕНТОВ</a:t>
            </a:r>
            <a:endParaRPr lang="en-US" sz="3200" dirty="0">
              <a:latin typeface="Alabuga Sans" pitchFamily="2" charset="-52"/>
            </a:endParaRPr>
          </a:p>
        </p:txBody>
      </p:sp>
      <p:sp>
        <p:nvSpPr>
          <p:cNvPr id="31" name="Shape 12"/>
          <p:cNvSpPr/>
          <p:nvPr/>
        </p:nvSpPr>
        <p:spPr>
          <a:xfrm>
            <a:off x="1727416" y="9677400"/>
            <a:ext cx="2641930" cy="787400"/>
          </a:xfrm>
          <a:prstGeom prst="roundRect">
            <a:avLst>
              <a:gd name="adj" fmla="val 161419"/>
            </a:avLst>
          </a:prstGeom>
          <a:noFill/>
          <a:ln w="25400">
            <a:solidFill>
              <a:srgbClr val="0C6FF1"/>
            </a:solidFill>
            <a:prstDash val="solid"/>
          </a:ln>
        </p:spPr>
      </p:sp>
      <p:sp>
        <p:nvSpPr>
          <p:cNvPr id="32" name="Text 13"/>
          <p:cNvSpPr/>
          <p:nvPr/>
        </p:nvSpPr>
        <p:spPr>
          <a:xfrm>
            <a:off x="2108464" y="9886950"/>
            <a:ext cx="2015319" cy="414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dirty="0">
                <a:solidFill>
                  <a:srgbClr val="0C6FF1">
                    <a:alpha val="100000"/>
                  </a:srgbClr>
                </a:solidFill>
                <a:latin typeface="Alabuga Sans" pitchFamily="2" charset="-52"/>
                <a:ea typeface="Alabuga Sans Medium" pitchFamily="34" charset="-122"/>
                <a:cs typeface="Alabuga Sans Medium" pitchFamily="34" charset="-120"/>
              </a:rPr>
              <a:t>УСЛОВИЯ</a:t>
            </a:r>
            <a:endParaRPr lang="en-US" sz="3200" dirty="0">
              <a:latin typeface="Alabuga Sans" pitchFamily="2" charset="-52"/>
            </a:endParaRPr>
          </a:p>
        </p:txBody>
      </p:sp>
      <p:sp>
        <p:nvSpPr>
          <p:cNvPr id="33" name="Shape 14"/>
          <p:cNvSpPr/>
          <p:nvPr/>
        </p:nvSpPr>
        <p:spPr>
          <a:xfrm>
            <a:off x="4470959" y="9677400"/>
            <a:ext cx="4483660" cy="787400"/>
          </a:xfrm>
          <a:prstGeom prst="roundRect">
            <a:avLst>
              <a:gd name="adj" fmla="val 161419"/>
            </a:avLst>
          </a:prstGeom>
          <a:noFill/>
          <a:ln w="25400">
            <a:solidFill>
              <a:srgbClr val="0C6FF1"/>
            </a:solidFill>
            <a:prstDash val="solid"/>
          </a:ln>
        </p:spPr>
      </p:sp>
      <p:sp>
        <p:nvSpPr>
          <p:cNvPr id="34" name="Text 15"/>
          <p:cNvSpPr/>
          <p:nvPr/>
        </p:nvSpPr>
        <p:spPr>
          <a:xfrm>
            <a:off x="4852006" y="9886950"/>
            <a:ext cx="3857049" cy="414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dirty="0">
                <a:solidFill>
                  <a:srgbClr val="0C6FF1">
                    <a:alpha val="100000"/>
                  </a:srgbClr>
                </a:solidFill>
                <a:latin typeface="Alabuga Sans" pitchFamily="2" charset="-52"/>
                <a:ea typeface="Alabuga Sans Medium" pitchFamily="34" charset="-122"/>
                <a:cs typeface="Alabuga Sans Medium" pitchFamily="34" charset="-120"/>
              </a:rPr>
              <a:t>ИНФРАСТРУКТУРЫ</a:t>
            </a:r>
            <a:endParaRPr lang="en-US" sz="3200" dirty="0">
              <a:latin typeface="Alabuga Sans" pitchFamily="2" charset="-52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7" y="1277939"/>
            <a:ext cx="4059660" cy="22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71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066508" y="0"/>
            <a:ext cx="12320540" cy="13716000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66508" cy="13716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12066508" cy="13716000"/>
          </a:xfrm>
          <a:prstGeom prst="rect">
            <a:avLst/>
          </a:prstGeom>
          <a:solidFill>
            <a:srgbClr val="0C6FF1">
              <a:alpha val="79000"/>
            </a:srgbClr>
          </a:solidFill>
          <a:ln/>
        </p:spPr>
      </p:sp>
      <p:sp>
        <p:nvSpPr>
          <p:cNvPr id="8" name="Shape 3"/>
          <p:cNvSpPr/>
          <p:nvPr/>
        </p:nvSpPr>
        <p:spPr>
          <a:xfrm>
            <a:off x="13082635" y="4622800"/>
            <a:ext cx="10034254" cy="4483100"/>
          </a:xfrm>
          <a:prstGeom prst="rect">
            <a:avLst/>
          </a:prstGeom>
          <a:noFill/>
          <a:ln/>
        </p:spPr>
      </p:sp>
      <p:sp>
        <p:nvSpPr>
          <p:cNvPr id="9" name="Text 4"/>
          <p:cNvSpPr/>
          <p:nvPr/>
        </p:nvSpPr>
        <p:spPr>
          <a:xfrm>
            <a:off x="13082635" y="4622800"/>
            <a:ext cx="10262883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54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 VF Semi Expanded Extra Bold" pitchFamily="34" charset="-122"/>
                <a:cs typeface="Fact VF Semi Expanded Extra Bold" pitchFamily="34" charset="-120"/>
              </a:rPr>
              <a:t>ОЭЗ «Алабуга» – яркий пример прогресса:</a:t>
            </a:r>
            <a:endParaRPr lang="en-US" sz="5400" dirty="0">
              <a:latin typeface="Alabuga Sans SemExp ExtBd" pitchFamily="2" charset="-52"/>
            </a:endParaRPr>
          </a:p>
        </p:txBody>
      </p:sp>
      <p:sp>
        <p:nvSpPr>
          <p:cNvPr id="10" name="Shape 5"/>
          <p:cNvSpPr/>
          <p:nvPr/>
        </p:nvSpPr>
        <p:spPr>
          <a:xfrm>
            <a:off x="13082635" y="6565900"/>
            <a:ext cx="10034254" cy="2540000"/>
          </a:xfrm>
          <a:prstGeom prst="rect">
            <a:avLst/>
          </a:prstGeom>
          <a:noFill/>
          <a:ln/>
        </p:spPr>
      </p:sp>
      <p:sp>
        <p:nvSpPr>
          <p:cNvPr id="11" name="Shape 6"/>
          <p:cNvSpPr/>
          <p:nvPr/>
        </p:nvSpPr>
        <p:spPr>
          <a:xfrm>
            <a:off x="13082635" y="6565900"/>
            <a:ext cx="10034254" cy="889000"/>
          </a:xfrm>
          <a:prstGeom prst="rect">
            <a:avLst/>
          </a:prstGeom>
          <a:noFill/>
          <a:ln/>
        </p:spPr>
      </p:sp>
      <p:sp>
        <p:nvSpPr>
          <p:cNvPr id="12" name="Shape 7"/>
          <p:cNvSpPr/>
          <p:nvPr/>
        </p:nvSpPr>
        <p:spPr>
          <a:xfrm>
            <a:off x="13082635" y="65659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14" name="Text 9"/>
          <p:cNvSpPr/>
          <p:nvPr/>
        </p:nvSpPr>
        <p:spPr>
          <a:xfrm>
            <a:off x="13082635" y="6478483"/>
            <a:ext cx="9433046" cy="1968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lnSpc>
                <a:spcPts val="3510"/>
              </a:lnSpc>
              <a:spcBef>
                <a:spcPts val="2400"/>
              </a:spcBef>
              <a:buSzPct val="150000"/>
              <a:buBlip>
                <a:blip r:embed="rId4"/>
              </a:buBlip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43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уникальных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импортозамещающих</a:t>
            </a:r>
            <a:r>
              <a:rPr lang="ru-RU" sz="2600" dirty="0">
                <a:latin typeface="Alabuga Sans" pitchFamily="2" charset="-52"/>
              </a:rPr>
              <a:t> </a:t>
            </a:r>
            <a:r>
              <a:rPr lang="en-US" sz="2600" dirty="0" err="1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производства</a:t>
            </a:r>
            <a:endParaRPr lang="ru-RU" sz="2600" dirty="0" smtClean="0">
              <a:solidFill>
                <a:srgbClr val="161616">
                  <a:alpha val="100000"/>
                </a:srgbClr>
              </a:solidFill>
              <a:latin typeface="Alabuga Sans" pitchFamily="2" charset="-52"/>
              <a:ea typeface="FactTEST VF Semi Expanded" pitchFamily="34" charset="-122"/>
              <a:cs typeface="FactTEST VF Semi Expanded" pitchFamily="34" charset="-120"/>
            </a:endParaRPr>
          </a:p>
          <a:p>
            <a:pPr marL="457200" indent="-457200">
              <a:lnSpc>
                <a:spcPts val="3510"/>
              </a:lnSpc>
              <a:spcBef>
                <a:spcPts val="2400"/>
              </a:spcBef>
              <a:buSzPct val="150000"/>
              <a:buBlip>
                <a:blip r:embed="rId4"/>
              </a:buBlip>
            </a:pP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Тысячи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новых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рабочих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мест</a:t>
            </a:r>
            <a:endParaRPr lang="en-US" sz="2600" dirty="0">
              <a:latin typeface="Alabuga Sans" pitchFamily="2" charset="-52"/>
            </a:endParaRPr>
          </a:p>
          <a:p>
            <a:pPr marL="457200" indent="-457200">
              <a:lnSpc>
                <a:spcPts val="3510"/>
              </a:lnSpc>
              <a:spcBef>
                <a:spcPts val="2400"/>
              </a:spcBef>
              <a:buSzPct val="150000"/>
              <a:buBlip>
                <a:blip r:embed="rId4"/>
              </a:buBlip>
            </a:pP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Миллиарды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рублей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инвестиций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в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будущее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России</a:t>
            </a:r>
            <a:endParaRPr lang="en-US" sz="2600" dirty="0">
              <a:latin typeface="Alabuga Sans" pitchFamily="2" charset="-52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13082635" y="7835900"/>
            <a:ext cx="10034254" cy="444500"/>
          </a:xfrm>
          <a:prstGeom prst="rect">
            <a:avLst/>
          </a:prstGeom>
          <a:noFill/>
          <a:ln/>
        </p:spPr>
      </p:sp>
      <p:sp>
        <p:nvSpPr>
          <p:cNvPr id="16" name="Shape 11"/>
          <p:cNvSpPr/>
          <p:nvPr/>
        </p:nvSpPr>
        <p:spPr>
          <a:xfrm>
            <a:off x="13082635" y="78359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19" name="Shape 14"/>
          <p:cNvSpPr/>
          <p:nvPr/>
        </p:nvSpPr>
        <p:spPr>
          <a:xfrm>
            <a:off x="13082635" y="8661400"/>
            <a:ext cx="10034254" cy="444500"/>
          </a:xfrm>
          <a:prstGeom prst="rect">
            <a:avLst/>
          </a:prstGeom>
          <a:noFill/>
          <a:ln/>
        </p:spPr>
      </p:sp>
      <p:sp>
        <p:nvSpPr>
          <p:cNvPr id="20" name="Shape 15"/>
          <p:cNvSpPr/>
          <p:nvPr/>
        </p:nvSpPr>
        <p:spPr>
          <a:xfrm>
            <a:off x="13082635" y="8661400"/>
            <a:ext cx="419152" cy="419100"/>
          </a:xfrm>
          <a:prstGeom prst="rect">
            <a:avLst/>
          </a:prstGeom>
          <a:noFill/>
          <a:ln/>
        </p:spPr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48" y="5164111"/>
            <a:ext cx="6336405" cy="33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15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" y="857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08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57" y="2153920"/>
            <a:ext cx="11136762" cy="8165991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1676610" y="2641600"/>
            <a:ext cx="10059657" cy="7089031"/>
          </a:xfrm>
          <a:prstGeom prst="rect">
            <a:avLst/>
          </a:prstGeom>
          <a:noFill/>
          <a:ln/>
        </p:spPr>
      </p:sp>
      <p:sp>
        <p:nvSpPr>
          <p:cNvPr id="5" name="Text 1"/>
          <p:cNvSpPr/>
          <p:nvPr/>
        </p:nvSpPr>
        <p:spPr>
          <a:xfrm>
            <a:off x="1676610" y="2641600"/>
            <a:ext cx="10229012" cy="931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spcAft>
                <a:spcPts val="3000"/>
              </a:spcAft>
              <a:buNone/>
            </a:pPr>
            <a:r>
              <a:rPr lang="en-US" sz="4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Пример подзаголовка H1</a:t>
            </a:r>
            <a:endParaRPr lang="en-US" sz="4000" dirty="0">
              <a:latin typeface="Alabuga Sans SemExp ExtBd" pitchFamily="2" charset="-52"/>
            </a:endParaRPr>
          </a:p>
        </p:txBody>
      </p:sp>
      <p:sp>
        <p:nvSpPr>
          <p:cNvPr id="6" name="Shape 2"/>
          <p:cNvSpPr/>
          <p:nvPr/>
        </p:nvSpPr>
        <p:spPr>
          <a:xfrm>
            <a:off x="1676610" y="3810000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7" name="Shape 3"/>
          <p:cNvSpPr/>
          <p:nvPr/>
        </p:nvSpPr>
        <p:spPr>
          <a:xfrm>
            <a:off x="1676610" y="3810000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8" name="Shape 4"/>
          <p:cNvSpPr/>
          <p:nvPr/>
        </p:nvSpPr>
        <p:spPr>
          <a:xfrm>
            <a:off x="1676610" y="3810000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9" name="Shape 5"/>
          <p:cNvSpPr/>
          <p:nvPr/>
        </p:nvSpPr>
        <p:spPr>
          <a:xfrm rot="2700000">
            <a:off x="1738436" y="3871819"/>
            <a:ext cx="298526" cy="298488"/>
          </a:xfrm>
          <a:prstGeom prst="roundRect">
            <a:avLst>
              <a:gd name="adj" fmla="val 3063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2390925" y="3750733"/>
            <a:ext cx="9463890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20"/>
              </a:lnSpc>
              <a:buNone/>
            </a:pPr>
            <a:r>
              <a:rPr lang="en-US" sz="2800" dirty="0">
                <a:solidFill>
                  <a:srgbClr val="5F5F5F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маркерного списка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1676610" y="4638526"/>
            <a:ext cx="10229012" cy="931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spcAft>
                <a:spcPts val="3000"/>
              </a:spcAft>
              <a:buNone/>
            </a:pPr>
            <a:r>
              <a:rPr lang="en-US" sz="4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Пример подзаголовка H1</a:t>
            </a:r>
            <a:endParaRPr lang="en-US" sz="4000" dirty="0">
              <a:latin typeface="Alabuga Sans SemExp ExtBd" pitchFamily="2" charset="-52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1676610" y="5806926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13" name="Shape 9"/>
          <p:cNvSpPr/>
          <p:nvPr/>
        </p:nvSpPr>
        <p:spPr>
          <a:xfrm>
            <a:off x="1676610" y="5806926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14" name="Shape 10"/>
          <p:cNvSpPr/>
          <p:nvPr/>
        </p:nvSpPr>
        <p:spPr>
          <a:xfrm>
            <a:off x="1676610" y="5806926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15" name="Shape 11"/>
          <p:cNvSpPr/>
          <p:nvPr/>
        </p:nvSpPr>
        <p:spPr>
          <a:xfrm rot="2700000">
            <a:off x="1738436" y="5868745"/>
            <a:ext cx="298526" cy="298488"/>
          </a:xfrm>
          <a:prstGeom prst="roundRect">
            <a:avLst>
              <a:gd name="adj" fmla="val 3063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2390925" y="5747660"/>
            <a:ext cx="9463890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20"/>
              </a:lnSpc>
              <a:buNone/>
            </a:pPr>
            <a:r>
              <a:rPr lang="en-US" sz="2800" dirty="0">
                <a:solidFill>
                  <a:srgbClr val="5F5F5F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маркерного списка</a:t>
            </a:r>
            <a:endParaRPr lang="en-US" sz="2800" dirty="0"/>
          </a:p>
        </p:txBody>
      </p:sp>
      <p:sp>
        <p:nvSpPr>
          <p:cNvPr id="17" name="Shape 13"/>
          <p:cNvSpPr/>
          <p:nvPr/>
        </p:nvSpPr>
        <p:spPr>
          <a:xfrm>
            <a:off x="1676610" y="6635452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18" name="Shape 14"/>
          <p:cNvSpPr/>
          <p:nvPr/>
        </p:nvSpPr>
        <p:spPr>
          <a:xfrm>
            <a:off x="1676610" y="6635452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19" name="Shape 15"/>
          <p:cNvSpPr/>
          <p:nvPr/>
        </p:nvSpPr>
        <p:spPr>
          <a:xfrm rot="2700000">
            <a:off x="1738436" y="6697271"/>
            <a:ext cx="298526" cy="298488"/>
          </a:xfrm>
          <a:prstGeom prst="roundRect">
            <a:avLst>
              <a:gd name="adj" fmla="val 3063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20" name="Text 16"/>
          <p:cNvSpPr/>
          <p:nvPr/>
        </p:nvSpPr>
        <p:spPr>
          <a:xfrm>
            <a:off x="2390925" y="6576186"/>
            <a:ext cx="9463890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20"/>
              </a:lnSpc>
              <a:buNone/>
            </a:pPr>
            <a:r>
              <a:rPr lang="en-US" sz="2800" dirty="0">
                <a:solidFill>
                  <a:srgbClr val="5F5F5F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маркерного списка</a:t>
            </a:r>
            <a:endParaRPr lang="en-US" sz="2800" dirty="0"/>
          </a:p>
        </p:txBody>
      </p:sp>
      <p:sp>
        <p:nvSpPr>
          <p:cNvPr id="21" name="Shape 17"/>
          <p:cNvSpPr/>
          <p:nvPr/>
        </p:nvSpPr>
        <p:spPr>
          <a:xfrm>
            <a:off x="1676610" y="7463979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22" name="Shape 18"/>
          <p:cNvSpPr/>
          <p:nvPr/>
        </p:nvSpPr>
        <p:spPr>
          <a:xfrm>
            <a:off x="1676610" y="7463979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23" name="Shape 19"/>
          <p:cNvSpPr/>
          <p:nvPr/>
        </p:nvSpPr>
        <p:spPr>
          <a:xfrm rot="2700000">
            <a:off x="1738436" y="7525797"/>
            <a:ext cx="298526" cy="298488"/>
          </a:xfrm>
          <a:prstGeom prst="roundRect">
            <a:avLst>
              <a:gd name="adj" fmla="val 3063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24" name="Text 20"/>
          <p:cNvSpPr/>
          <p:nvPr/>
        </p:nvSpPr>
        <p:spPr>
          <a:xfrm>
            <a:off x="2390925" y="7404712"/>
            <a:ext cx="9463890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20"/>
              </a:lnSpc>
              <a:buNone/>
            </a:pPr>
            <a:r>
              <a:rPr lang="en-US" sz="2800" dirty="0">
                <a:solidFill>
                  <a:srgbClr val="5F5F5F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маркерного списка</a:t>
            </a:r>
            <a:endParaRPr lang="en-US" sz="2800" dirty="0"/>
          </a:p>
        </p:txBody>
      </p:sp>
      <p:sp>
        <p:nvSpPr>
          <p:cNvPr id="25" name="Shape 21"/>
          <p:cNvSpPr/>
          <p:nvPr/>
        </p:nvSpPr>
        <p:spPr>
          <a:xfrm>
            <a:off x="1676610" y="8292505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26" name="Shape 22"/>
          <p:cNvSpPr/>
          <p:nvPr/>
        </p:nvSpPr>
        <p:spPr>
          <a:xfrm>
            <a:off x="1676610" y="8292505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27" name="Shape 23"/>
          <p:cNvSpPr/>
          <p:nvPr/>
        </p:nvSpPr>
        <p:spPr>
          <a:xfrm rot="2700000">
            <a:off x="1738436" y="8354324"/>
            <a:ext cx="298526" cy="298488"/>
          </a:xfrm>
          <a:prstGeom prst="roundRect">
            <a:avLst>
              <a:gd name="adj" fmla="val 3063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28" name="Text 24"/>
          <p:cNvSpPr/>
          <p:nvPr/>
        </p:nvSpPr>
        <p:spPr>
          <a:xfrm>
            <a:off x="2390925" y="8233238"/>
            <a:ext cx="9463890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20"/>
              </a:lnSpc>
              <a:buNone/>
            </a:pPr>
            <a:r>
              <a:rPr lang="en-US" sz="2800" dirty="0">
                <a:solidFill>
                  <a:srgbClr val="5F5F5F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маркерного списка</a:t>
            </a:r>
            <a:endParaRPr lang="en-US" sz="2800" dirty="0"/>
          </a:p>
        </p:txBody>
      </p:sp>
      <p:sp>
        <p:nvSpPr>
          <p:cNvPr id="29" name="Shape 25"/>
          <p:cNvSpPr/>
          <p:nvPr/>
        </p:nvSpPr>
        <p:spPr>
          <a:xfrm>
            <a:off x="1676610" y="9121031"/>
            <a:ext cx="10059657" cy="609600"/>
          </a:xfrm>
          <a:prstGeom prst="rect">
            <a:avLst/>
          </a:prstGeom>
          <a:noFill/>
          <a:ln/>
        </p:spPr>
      </p:sp>
      <p:pic>
        <p:nvPicPr>
          <p:cNvPr id="30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610" y="9121031"/>
            <a:ext cx="2641930" cy="609600"/>
          </a:xfrm>
          <a:prstGeom prst="rect">
            <a:avLst/>
          </a:prstGeom>
        </p:spPr>
      </p:pic>
      <p:sp>
        <p:nvSpPr>
          <p:cNvPr id="31" name="Text 26"/>
          <p:cNvSpPr/>
          <p:nvPr/>
        </p:nvSpPr>
        <p:spPr>
          <a:xfrm>
            <a:off x="1951811" y="9235331"/>
            <a:ext cx="2091528" cy="491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9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 Medium" pitchFamily="34" charset="0"/>
                <a:ea typeface="Alabuga Sans Medium" pitchFamily="34" charset="-122"/>
                <a:cs typeface="Alabuga Sans Medium" pitchFamily="34" charset="-120"/>
              </a:rPr>
              <a:t>Пример тега</a:t>
            </a:r>
            <a:endParaRPr lang="en-US" sz="2600" dirty="0"/>
          </a:p>
        </p:txBody>
      </p:sp>
      <p:pic>
        <p:nvPicPr>
          <p:cNvPr id="32" name="Image 3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152" y="9121031"/>
            <a:ext cx="2641930" cy="609600"/>
          </a:xfrm>
          <a:prstGeom prst="rect">
            <a:avLst/>
          </a:prstGeom>
        </p:spPr>
      </p:pic>
      <p:sp>
        <p:nvSpPr>
          <p:cNvPr id="33" name="Text 27"/>
          <p:cNvSpPr/>
          <p:nvPr/>
        </p:nvSpPr>
        <p:spPr>
          <a:xfrm>
            <a:off x="4695354" y="9235331"/>
            <a:ext cx="2091528" cy="491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9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 Medium" pitchFamily="34" charset="0"/>
                <a:ea typeface="Alabuga Sans Medium" pitchFamily="34" charset="-122"/>
                <a:cs typeface="Alabuga Sans Medium" pitchFamily="34" charset="-120"/>
              </a:rPr>
              <a:t>Пример тега</a:t>
            </a:r>
            <a:endParaRPr lang="en-US" sz="2600" dirty="0"/>
          </a:p>
        </p:txBody>
      </p:sp>
      <p:pic>
        <p:nvPicPr>
          <p:cNvPr id="34" name="Image 4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695" y="9121031"/>
            <a:ext cx="2641930" cy="609600"/>
          </a:xfrm>
          <a:prstGeom prst="rect">
            <a:avLst/>
          </a:prstGeom>
        </p:spPr>
      </p:pic>
      <p:sp>
        <p:nvSpPr>
          <p:cNvPr id="35" name="Text 28"/>
          <p:cNvSpPr/>
          <p:nvPr/>
        </p:nvSpPr>
        <p:spPr>
          <a:xfrm>
            <a:off x="7438896" y="9235331"/>
            <a:ext cx="2091528" cy="491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9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 Medium" pitchFamily="34" charset="0"/>
                <a:ea typeface="Alabuga Sans Medium" pitchFamily="34" charset="-122"/>
                <a:cs typeface="Alabuga Sans Medium" pitchFamily="34" charset="-120"/>
              </a:rPr>
              <a:t>Пример тега</a:t>
            </a:r>
            <a:endParaRPr lang="en-US" sz="2600" dirty="0"/>
          </a:p>
        </p:txBody>
      </p:sp>
      <p:sp>
        <p:nvSpPr>
          <p:cNvPr id="36" name="Shape 29"/>
          <p:cNvSpPr/>
          <p:nvPr/>
        </p:nvSpPr>
        <p:spPr>
          <a:xfrm>
            <a:off x="0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37" name="Shape 30"/>
          <p:cNvSpPr/>
          <p:nvPr/>
        </p:nvSpPr>
        <p:spPr>
          <a:xfrm>
            <a:off x="1270159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38" name="Text 31"/>
          <p:cNvSpPr/>
          <p:nvPr/>
        </p:nvSpPr>
        <p:spPr>
          <a:xfrm>
            <a:off x="1270159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слайда</a:t>
            </a:r>
            <a:endParaRPr lang="en-US" sz="2600" dirty="0"/>
          </a:p>
        </p:txBody>
      </p:sp>
      <p:sp>
        <p:nvSpPr>
          <p:cNvPr id="39" name="Text 32"/>
          <p:cNvSpPr/>
          <p:nvPr/>
        </p:nvSpPr>
        <p:spPr>
          <a:xfrm>
            <a:off x="1270159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Пример заголовка</a:t>
            </a:r>
            <a:endParaRPr lang="en-US" sz="6000" dirty="0">
              <a:latin typeface="Alabuga Sans SemExp ExtBd" pitchFamily="2" charset="-52"/>
            </a:endParaRPr>
          </a:p>
        </p:txBody>
      </p:sp>
      <p:sp>
        <p:nvSpPr>
          <p:cNvPr id="40" name="Shape 33"/>
          <p:cNvSpPr/>
          <p:nvPr/>
        </p:nvSpPr>
        <p:spPr>
          <a:xfrm>
            <a:off x="20843305" y="419100"/>
            <a:ext cx="2273584" cy="1524000"/>
          </a:xfrm>
          <a:prstGeom prst="rect">
            <a:avLst/>
          </a:prstGeom>
          <a:noFill/>
          <a:ln/>
        </p:spPr>
      </p:sp>
      <p:pic>
        <p:nvPicPr>
          <p:cNvPr id="41" name="Image 5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09174" y="598795"/>
            <a:ext cx="207716" cy="188292"/>
          </a:xfrm>
          <a:prstGeom prst="rect">
            <a:avLst/>
          </a:prstGeom>
        </p:spPr>
      </p:pic>
      <p:pic>
        <p:nvPicPr>
          <p:cNvPr id="42" name="Image 6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745442" y="603732"/>
            <a:ext cx="160457" cy="179829"/>
          </a:xfrm>
          <a:prstGeom prst="rect">
            <a:avLst/>
          </a:prstGeom>
        </p:spPr>
      </p:pic>
      <p:pic>
        <p:nvPicPr>
          <p:cNvPr id="43" name="Image 7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497067" y="603732"/>
            <a:ext cx="228517" cy="258108"/>
          </a:xfrm>
          <a:prstGeom prst="rect">
            <a:avLst/>
          </a:prstGeom>
        </p:spPr>
      </p:pic>
      <p:pic>
        <p:nvPicPr>
          <p:cNvPr id="44" name="Image 8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257299" y="516991"/>
            <a:ext cx="237683" cy="271507"/>
          </a:xfrm>
          <a:prstGeom prst="rect">
            <a:avLst/>
          </a:prstGeom>
        </p:spPr>
      </p:pic>
      <p:pic>
        <p:nvPicPr>
          <p:cNvPr id="45" name="Image 9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019976" y="598795"/>
            <a:ext cx="207716" cy="188292"/>
          </a:xfrm>
          <a:prstGeom prst="rect">
            <a:avLst/>
          </a:prstGeom>
        </p:spPr>
      </p:pic>
      <p:pic>
        <p:nvPicPr>
          <p:cNvPr id="46" name="Image 10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769901" y="603732"/>
            <a:ext cx="221459" cy="184766"/>
          </a:xfrm>
          <a:prstGeom prst="rect">
            <a:avLst/>
          </a:prstGeom>
        </p:spPr>
      </p:pic>
      <p:pic>
        <p:nvPicPr>
          <p:cNvPr id="47" name="Image 11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536459" y="598795"/>
            <a:ext cx="207716" cy="188292"/>
          </a:xfrm>
          <a:prstGeom prst="rect">
            <a:avLst/>
          </a:prstGeom>
        </p:spPr>
      </p:pic>
      <p:pic>
        <p:nvPicPr>
          <p:cNvPr id="48" name="Image 12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000822" y="419100"/>
            <a:ext cx="189842" cy="136891"/>
          </a:xfrm>
          <a:prstGeom prst="rect">
            <a:avLst/>
          </a:prstGeom>
        </p:spPr>
      </p:pic>
      <p:pic>
        <p:nvPicPr>
          <p:cNvPr id="49" name="Image 13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188865" y="581482"/>
            <a:ext cx="159303" cy="143221"/>
          </a:xfrm>
          <a:prstGeom prst="rect">
            <a:avLst/>
          </a:prstGeom>
        </p:spPr>
      </p:pic>
      <p:pic>
        <p:nvPicPr>
          <p:cNvPr id="50" name="Image 14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1103638" y="497287"/>
            <a:ext cx="171620" cy="138921"/>
          </a:xfrm>
          <a:prstGeom prst="rect">
            <a:avLst/>
          </a:prstGeom>
        </p:spPr>
      </p:pic>
      <p:pic>
        <p:nvPicPr>
          <p:cNvPr id="51" name="Image 15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0843305" y="581474"/>
            <a:ext cx="159316" cy="143234"/>
          </a:xfrm>
          <a:prstGeom prst="rect">
            <a:avLst/>
          </a:prstGeom>
        </p:spPr>
      </p:pic>
      <p:pic>
        <p:nvPicPr>
          <p:cNvPr id="52" name="Image 16" descr=" 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1025816" y="728676"/>
            <a:ext cx="139829" cy="160597"/>
          </a:xfrm>
          <a:prstGeom prst="rect">
            <a:avLst/>
          </a:prstGeom>
        </p:spPr>
      </p:pic>
      <p:pic>
        <p:nvPicPr>
          <p:cNvPr id="53" name="Image 17" descr=" 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0916228" y="497287"/>
            <a:ext cx="171608" cy="138919"/>
          </a:xfrm>
          <a:prstGeom prst="rect">
            <a:avLst/>
          </a:prstGeom>
        </p:spPr>
      </p:pic>
      <p:pic>
        <p:nvPicPr>
          <p:cNvPr id="54" name="Image 18" descr=" 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244330" y="2235200"/>
            <a:ext cx="10872560" cy="108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57" y="2153920"/>
            <a:ext cx="11136762" cy="6086813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1676610" y="2641600"/>
            <a:ext cx="10059657" cy="2419052"/>
          </a:xfrm>
          <a:prstGeom prst="rect">
            <a:avLst/>
          </a:prstGeom>
          <a:noFill/>
          <a:ln/>
        </p:spPr>
      </p:sp>
      <p:sp>
        <p:nvSpPr>
          <p:cNvPr id="5" name="Text 1"/>
          <p:cNvSpPr/>
          <p:nvPr/>
        </p:nvSpPr>
        <p:spPr>
          <a:xfrm>
            <a:off x="1676610" y="2641600"/>
            <a:ext cx="10229012" cy="931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spcAft>
                <a:spcPts val="3000"/>
              </a:spcAft>
              <a:buNone/>
            </a:pPr>
            <a:r>
              <a:rPr lang="en-US" sz="4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Пример подзаголовка H1</a:t>
            </a:r>
            <a:endParaRPr lang="en-US" sz="4000" dirty="0">
              <a:latin typeface="Alabuga Sans SemExp ExtBd" pitchFamily="2" charset="-52"/>
            </a:endParaRPr>
          </a:p>
        </p:txBody>
      </p:sp>
      <p:sp>
        <p:nvSpPr>
          <p:cNvPr id="6" name="Shape 2"/>
          <p:cNvSpPr/>
          <p:nvPr/>
        </p:nvSpPr>
        <p:spPr>
          <a:xfrm>
            <a:off x="1676610" y="3810000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7" name="Shape 3"/>
          <p:cNvSpPr/>
          <p:nvPr/>
        </p:nvSpPr>
        <p:spPr>
          <a:xfrm>
            <a:off x="1676610" y="3810000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8" name="Shape 4"/>
          <p:cNvSpPr/>
          <p:nvPr/>
        </p:nvSpPr>
        <p:spPr>
          <a:xfrm>
            <a:off x="1676610" y="3810000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9" name="Shape 5"/>
          <p:cNvSpPr/>
          <p:nvPr/>
        </p:nvSpPr>
        <p:spPr>
          <a:xfrm rot="2700000">
            <a:off x="1738436" y="3871819"/>
            <a:ext cx="298526" cy="298488"/>
          </a:xfrm>
          <a:prstGeom prst="roundRect">
            <a:avLst>
              <a:gd name="adj" fmla="val 3063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2390925" y="3750733"/>
            <a:ext cx="9463890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20"/>
              </a:lnSpc>
              <a:buNone/>
            </a:pPr>
            <a:r>
              <a:rPr lang="en-US" sz="2800" dirty="0">
                <a:solidFill>
                  <a:srgbClr val="5F5F5F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маркерного списка</a:t>
            </a:r>
            <a:endParaRPr lang="en-US" sz="2800" dirty="0"/>
          </a:p>
        </p:txBody>
      </p:sp>
      <p:sp>
        <p:nvSpPr>
          <p:cNvPr id="11" name="Shape 7"/>
          <p:cNvSpPr/>
          <p:nvPr/>
        </p:nvSpPr>
        <p:spPr>
          <a:xfrm>
            <a:off x="1676610" y="4638526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12" name="Shape 8"/>
          <p:cNvSpPr/>
          <p:nvPr/>
        </p:nvSpPr>
        <p:spPr>
          <a:xfrm>
            <a:off x="1676610" y="4638526"/>
            <a:ext cx="10059657" cy="422126"/>
          </a:xfrm>
          <a:prstGeom prst="rect">
            <a:avLst/>
          </a:prstGeom>
          <a:noFill/>
          <a:ln/>
        </p:spPr>
      </p:sp>
      <p:sp>
        <p:nvSpPr>
          <p:cNvPr id="13" name="Shape 9"/>
          <p:cNvSpPr/>
          <p:nvPr/>
        </p:nvSpPr>
        <p:spPr>
          <a:xfrm rot="2700000">
            <a:off x="1738436" y="4700345"/>
            <a:ext cx="298526" cy="298488"/>
          </a:xfrm>
          <a:prstGeom prst="roundRect">
            <a:avLst>
              <a:gd name="adj" fmla="val 3063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2390925" y="4579260"/>
            <a:ext cx="9463890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20"/>
              </a:lnSpc>
              <a:buNone/>
            </a:pPr>
            <a:r>
              <a:rPr lang="en-US" sz="2800" dirty="0">
                <a:solidFill>
                  <a:srgbClr val="5F5F5F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маркерного списка</a:t>
            </a:r>
            <a:endParaRPr lang="en-US" sz="2800" dirty="0"/>
          </a:p>
        </p:txBody>
      </p:sp>
      <p:pic>
        <p:nvPicPr>
          <p:cNvPr id="15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610" y="5467052"/>
            <a:ext cx="10059657" cy="218440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2083060" y="5873452"/>
            <a:ext cx="10229012" cy="931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spcAft>
                <a:spcPts val="3000"/>
              </a:spcAft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Пример подзаголовка H1</a:t>
            </a:r>
            <a:endParaRPr lang="en-US" sz="4000" dirty="0">
              <a:latin typeface="Alabuga Sans SemExp ExtBd" pitchFamily="2" charset="-52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2083060" y="6779386"/>
            <a:ext cx="9463890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20"/>
              </a:lnSpc>
              <a:buNone/>
            </a:pPr>
            <a:r>
              <a:rPr lang="en-US" sz="2800" dirty="0">
                <a:solidFill>
                  <a:srgbClr val="FFFFFF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текста для основного содержания</a:t>
            </a:r>
            <a:endParaRPr lang="en-US" sz="2800" dirty="0"/>
          </a:p>
        </p:txBody>
      </p:sp>
      <p:sp>
        <p:nvSpPr>
          <p:cNvPr id="18" name="Shape 13"/>
          <p:cNvSpPr/>
          <p:nvPr/>
        </p:nvSpPr>
        <p:spPr>
          <a:xfrm>
            <a:off x="0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19" name="Shape 14"/>
          <p:cNvSpPr/>
          <p:nvPr/>
        </p:nvSpPr>
        <p:spPr>
          <a:xfrm>
            <a:off x="1270159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20" name="Text 15"/>
          <p:cNvSpPr/>
          <p:nvPr/>
        </p:nvSpPr>
        <p:spPr>
          <a:xfrm>
            <a:off x="1270159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 Regular" pitchFamily="34" charset="0"/>
                <a:ea typeface="Alabuga Sans Regular" pitchFamily="34" charset="-122"/>
                <a:cs typeface="Alabuga Sans Regular" pitchFamily="34" charset="-120"/>
              </a:rPr>
              <a:t>Пример слайда</a:t>
            </a:r>
            <a:endParaRPr lang="en-US" sz="2600" dirty="0"/>
          </a:p>
        </p:txBody>
      </p:sp>
      <p:sp>
        <p:nvSpPr>
          <p:cNvPr id="21" name="Text 16"/>
          <p:cNvSpPr/>
          <p:nvPr/>
        </p:nvSpPr>
        <p:spPr>
          <a:xfrm>
            <a:off x="1270159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Пример заголовка</a:t>
            </a:r>
            <a:endParaRPr lang="en-US" sz="6000" dirty="0">
              <a:latin typeface="Alabuga Sans SemExp ExtBd" pitchFamily="2" charset="-52"/>
            </a:endParaRPr>
          </a:p>
        </p:txBody>
      </p:sp>
      <p:sp>
        <p:nvSpPr>
          <p:cNvPr id="22" name="Shape 17"/>
          <p:cNvSpPr/>
          <p:nvPr/>
        </p:nvSpPr>
        <p:spPr>
          <a:xfrm>
            <a:off x="20843305" y="419100"/>
            <a:ext cx="2273584" cy="1524000"/>
          </a:xfrm>
          <a:prstGeom prst="rect">
            <a:avLst/>
          </a:prstGeom>
          <a:noFill/>
          <a:ln/>
        </p:spPr>
      </p:sp>
      <p:pic>
        <p:nvPicPr>
          <p:cNvPr id="23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09174" y="598795"/>
            <a:ext cx="207716" cy="188292"/>
          </a:xfrm>
          <a:prstGeom prst="rect">
            <a:avLst/>
          </a:prstGeom>
        </p:spPr>
      </p:pic>
      <p:pic>
        <p:nvPicPr>
          <p:cNvPr id="24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745442" y="603732"/>
            <a:ext cx="160457" cy="179829"/>
          </a:xfrm>
          <a:prstGeom prst="rect">
            <a:avLst/>
          </a:prstGeom>
        </p:spPr>
      </p:pic>
      <p:pic>
        <p:nvPicPr>
          <p:cNvPr id="25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497067" y="603732"/>
            <a:ext cx="228517" cy="258108"/>
          </a:xfrm>
          <a:prstGeom prst="rect">
            <a:avLst/>
          </a:prstGeom>
        </p:spPr>
      </p:pic>
      <p:pic>
        <p:nvPicPr>
          <p:cNvPr id="26" name="Image 6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257299" y="516991"/>
            <a:ext cx="237683" cy="271507"/>
          </a:xfrm>
          <a:prstGeom prst="rect">
            <a:avLst/>
          </a:prstGeom>
        </p:spPr>
      </p:pic>
      <p:pic>
        <p:nvPicPr>
          <p:cNvPr id="27" name="Image 7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019976" y="598795"/>
            <a:ext cx="207716" cy="188292"/>
          </a:xfrm>
          <a:prstGeom prst="rect">
            <a:avLst/>
          </a:prstGeom>
        </p:spPr>
      </p:pic>
      <p:pic>
        <p:nvPicPr>
          <p:cNvPr id="28" name="Image 8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769901" y="603732"/>
            <a:ext cx="221459" cy="184766"/>
          </a:xfrm>
          <a:prstGeom prst="rect">
            <a:avLst/>
          </a:prstGeom>
        </p:spPr>
      </p:pic>
      <p:pic>
        <p:nvPicPr>
          <p:cNvPr id="29" name="Image 9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536459" y="598795"/>
            <a:ext cx="207716" cy="188292"/>
          </a:xfrm>
          <a:prstGeom prst="rect">
            <a:avLst/>
          </a:prstGeom>
        </p:spPr>
      </p:pic>
      <p:pic>
        <p:nvPicPr>
          <p:cNvPr id="30" name="Image 10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000822" y="419100"/>
            <a:ext cx="189842" cy="136891"/>
          </a:xfrm>
          <a:prstGeom prst="rect">
            <a:avLst/>
          </a:prstGeom>
        </p:spPr>
      </p:pic>
      <p:pic>
        <p:nvPicPr>
          <p:cNvPr id="31" name="Image 11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188865" y="581482"/>
            <a:ext cx="159303" cy="143221"/>
          </a:xfrm>
          <a:prstGeom prst="rect">
            <a:avLst/>
          </a:prstGeom>
        </p:spPr>
      </p:pic>
      <p:pic>
        <p:nvPicPr>
          <p:cNvPr id="32" name="Image 12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103638" y="497287"/>
            <a:ext cx="171620" cy="138921"/>
          </a:xfrm>
          <a:prstGeom prst="rect">
            <a:avLst/>
          </a:prstGeom>
        </p:spPr>
      </p:pic>
      <p:pic>
        <p:nvPicPr>
          <p:cNvPr id="33" name="Image 13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0843305" y="581474"/>
            <a:ext cx="159316" cy="143234"/>
          </a:xfrm>
          <a:prstGeom prst="rect">
            <a:avLst/>
          </a:prstGeom>
        </p:spPr>
      </p:pic>
      <p:pic>
        <p:nvPicPr>
          <p:cNvPr id="34" name="Image 14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1025816" y="728676"/>
            <a:ext cx="139829" cy="160597"/>
          </a:xfrm>
          <a:prstGeom prst="rect">
            <a:avLst/>
          </a:prstGeom>
        </p:spPr>
      </p:pic>
      <p:pic>
        <p:nvPicPr>
          <p:cNvPr id="35" name="Image 15" descr=" 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0916228" y="497287"/>
            <a:ext cx="171608" cy="1389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r="10480"/>
          <a:stretch/>
        </p:blipFill>
        <p:spPr>
          <a:xfrm>
            <a:off x="12268200" y="2204570"/>
            <a:ext cx="10820400" cy="10923757"/>
          </a:xfrm>
          <a:prstGeom prst="roundRect">
            <a:avLst>
              <a:gd name="adj" fmla="val 3521"/>
            </a:avLst>
          </a:prstGeom>
        </p:spPr>
      </p:pic>
    </p:spTree>
    <p:extLst>
      <p:ext uri="{BB962C8B-B14F-4D97-AF65-F5344CB8AC3E}">
        <p14:creationId xmlns:p14="http://schemas.microsoft.com/office/powerpoint/2010/main" val="3179980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2702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4" name="Shape 1"/>
          <p:cNvSpPr/>
          <p:nvPr/>
        </p:nvSpPr>
        <p:spPr>
          <a:xfrm>
            <a:off x="1257457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5" name="Text 2"/>
          <p:cNvSpPr/>
          <p:nvPr/>
        </p:nvSpPr>
        <p:spPr>
          <a:xfrm>
            <a:off x="1257457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Fact VF Semi Expanded" pitchFamily="34" charset="-122"/>
                <a:cs typeface="Fact VF Semi Expanded" pitchFamily="34" charset="-120"/>
              </a:rPr>
              <a:t>Пример слайда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257457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Порядок действий</a:t>
            </a:r>
            <a:endParaRPr lang="en-US" sz="6000" dirty="0">
              <a:latin typeface="Alabuga Sans SemExp ExtBd" pitchFamily="2" charset="-52"/>
            </a:endParaRPr>
          </a:p>
        </p:txBody>
      </p:sp>
      <p:sp>
        <p:nvSpPr>
          <p:cNvPr id="21" name="Shape 5"/>
          <p:cNvSpPr/>
          <p:nvPr/>
        </p:nvSpPr>
        <p:spPr>
          <a:xfrm>
            <a:off x="2184673" y="3149600"/>
            <a:ext cx="6617527" cy="9245600"/>
          </a:xfrm>
          <a:prstGeom prst="rect">
            <a:avLst/>
          </a:prstGeom>
          <a:noFill/>
          <a:ln/>
        </p:spPr>
      </p:sp>
      <p:sp>
        <p:nvSpPr>
          <p:cNvPr id="22" name="Shape 6"/>
          <p:cNvSpPr/>
          <p:nvPr/>
        </p:nvSpPr>
        <p:spPr>
          <a:xfrm>
            <a:off x="3886686" y="3149600"/>
            <a:ext cx="3213502" cy="1701800"/>
          </a:xfrm>
          <a:prstGeom prst="roundRect">
            <a:avLst>
              <a:gd name="adj" fmla="val 11821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23" name="Text 7"/>
          <p:cNvSpPr/>
          <p:nvPr/>
        </p:nvSpPr>
        <p:spPr>
          <a:xfrm>
            <a:off x="4238096" y="3556000"/>
            <a:ext cx="2510680" cy="999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1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Прибыть</a:t>
            </a:r>
            <a:endParaRPr lang="en-US" sz="2600" dirty="0"/>
          </a:p>
          <a:p>
            <a:pPr marL="0" indent="0" algn="ctr">
              <a:lnSpc>
                <a:spcPts val="351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на пешее КПП</a:t>
            </a:r>
            <a:endParaRPr lang="en-US" sz="2600" dirty="0"/>
          </a:p>
        </p:txBody>
      </p:sp>
      <p:pic>
        <p:nvPicPr>
          <p:cNvPr id="24" name="Image 14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353136" y="4851400"/>
            <a:ext cx="280601" cy="831850"/>
          </a:xfrm>
          <a:prstGeom prst="rect">
            <a:avLst/>
          </a:prstGeom>
        </p:spPr>
      </p:pic>
      <p:sp>
        <p:nvSpPr>
          <p:cNvPr id="25" name="Shape 8"/>
          <p:cNvSpPr/>
          <p:nvPr/>
        </p:nvSpPr>
        <p:spPr>
          <a:xfrm>
            <a:off x="2419652" y="5664200"/>
            <a:ext cx="6147568" cy="1701800"/>
          </a:xfrm>
          <a:prstGeom prst="roundRect">
            <a:avLst>
              <a:gd name="adj" fmla="val 11821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26" name="Text 9"/>
          <p:cNvSpPr/>
          <p:nvPr/>
        </p:nvSpPr>
        <p:spPr>
          <a:xfrm>
            <a:off x="2771063" y="6070600"/>
            <a:ext cx="5444747" cy="999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1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Отметиться о прибытии</a:t>
            </a:r>
            <a:endParaRPr lang="en-US" sz="2600" dirty="0"/>
          </a:p>
          <a:p>
            <a:pPr marL="0" indent="0" algn="ctr">
              <a:lnSpc>
                <a:spcPts val="351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у отвественного сотрудника HR</a:t>
            </a:r>
            <a:endParaRPr lang="en-US" sz="2600" dirty="0"/>
          </a:p>
        </p:txBody>
      </p:sp>
      <p:pic>
        <p:nvPicPr>
          <p:cNvPr id="27" name="Image 15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5353136" y="7366000"/>
            <a:ext cx="280601" cy="831850"/>
          </a:xfrm>
          <a:prstGeom prst="rect">
            <a:avLst/>
          </a:prstGeom>
        </p:spPr>
      </p:pic>
      <p:sp>
        <p:nvSpPr>
          <p:cNvPr id="28" name="Shape 10"/>
          <p:cNvSpPr/>
          <p:nvPr/>
        </p:nvSpPr>
        <p:spPr>
          <a:xfrm>
            <a:off x="2597475" y="8178800"/>
            <a:ext cx="5791924" cy="1701800"/>
          </a:xfrm>
          <a:prstGeom prst="roundRect">
            <a:avLst>
              <a:gd name="adj" fmla="val 11821"/>
            </a:avLst>
          </a:prstGeom>
          <a:solidFill>
            <a:srgbClr val="0C6FF1">
              <a:alpha val="100000"/>
            </a:srgbClr>
          </a:solidFill>
          <a:ln/>
        </p:spPr>
      </p:sp>
      <p:sp>
        <p:nvSpPr>
          <p:cNvPr id="29" name="Text 11"/>
          <p:cNvSpPr/>
          <p:nvPr/>
        </p:nvSpPr>
        <p:spPr>
          <a:xfrm>
            <a:off x="2948885" y="8585200"/>
            <a:ext cx="5089103" cy="999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1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Пройти к терминалам Face ID</a:t>
            </a:r>
            <a:endParaRPr lang="en-US" sz="2600" dirty="0"/>
          </a:p>
          <a:p>
            <a:pPr marL="0" indent="0" algn="ctr">
              <a:lnSpc>
                <a:spcPts val="351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для регистрации</a:t>
            </a:r>
            <a:endParaRPr lang="en-US" sz="2600" dirty="0"/>
          </a:p>
        </p:txBody>
      </p:sp>
      <p:pic>
        <p:nvPicPr>
          <p:cNvPr id="30" name="Image 16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5353136" y="9880600"/>
            <a:ext cx="280601" cy="831850"/>
          </a:xfrm>
          <a:prstGeom prst="rect">
            <a:avLst/>
          </a:prstGeom>
        </p:spPr>
      </p:pic>
      <p:sp>
        <p:nvSpPr>
          <p:cNvPr id="31" name="Shape 12"/>
          <p:cNvSpPr/>
          <p:nvPr/>
        </p:nvSpPr>
        <p:spPr>
          <a:xfrm>
            <a:off x="2184673" y="10693400"/>
            <a:ext cx="6617527" cy="1701800"/>
          </a:xfrm>
          <a:prstGeom prst="roundRect">
            <a:avLst>
              <a:gd name="adj" fmla="val 11821"/>
            </a:avLst>
          </a:prstGeom>
          <a:solidFill>
            <a:srgbClr val="3EAC64">
              <a:alpha val="100000"/>
            </a:srgbClr>
          </a:solidFill>
          <a:ln/>
        </p:spPr>
      </p:sp>
      <p:sp>
        <p:nvSpPr>
          <p:cNvPr id="32" name="Text 13"/>
          <p:cNvSpPr/>
          <p:nvPr/>
        </p:nvSpPr>
        <p:spPr>
          <a:xfrm>
            <a:off x="2536084" y="11099800"/>
            <a:ext cx="5914706" cy="999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1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Ожидать дальнейших действий</a:t>
            </a:r>
            <a:endParaRPr lang="en-US" sz="2600" dirty="0"/>
          </a:p>
          <a:p>
            <a:pPr marL="0" indent="0" algn="ctr">
              <a:lnSpc>
                <a:spcPts val="3510"/>
              </a:lnSpc>
              <a:buNone/>
            </a:pPr>
            <a:r>
              <a:rPr lang="en-US" sz="2600" dirty="0">
                <a:solidFill>
                  <a:srgbClr val="FFFFFF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в указанном организатором месте</a:t>
            </a:r>
            <a:endParaRPr lang="en-US" sz="2600" dirty="0"/>
          </a:p>
        </p:txBody>
      </p:sp>
      <p:sp>
        <p:nvSpPr>
          <p:cNvPr id="33" name="Shape 14"/>
          <p:cNvSpPr/>
          <p:nvPr/>
        </p:nvSpPr>
        <p:spPr>
          <a:xfrm>
            <a:off x="12244330" y="3149600"/>
            <a:ext cx="10034254" cy="7391400"/>
          </a:xfrm>
          <a:prstGeom prst="rect">
            <a:avLst/>
          </a:prstGeom>
          <a:noFill/>
          <a:ln/>
        </p:spPr>
      </p:sp>
      <p:sp>
        <p:nvSpPr>
          <p:cNvPr id="34" name="Text 15"/>
          <p:cNvSpPr/>
          <p:nvPr/>
        </p:nvSpPr>
        <p:spPr>
          <a:xfrm>
            <a:off x="12244330" y="3149600"/>
            <a:ext cx="10250181" cy="151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Что необходимо</a:t>
            </a:r>
            <a:endParaRPr lang="en-US" sz="5100" dirty="0">
              <a:latin typeface="Alabuga Sans SemExp ExtBd" pitchFamily="2" charset="-52"/>
            </a:endParaRPr>
          </a:p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иметь при себе:</a:t>
            </a:r>
            <a:endParaRPr lang="en-US" sz="5100" dirty="0">
              <a:latin typeface="Alabuga Sans SemExp ExtBd" pitchFamily="2" charset="-52"/>
            </a:endParaRPr>
          </a:p>
        </p:txBody>
      </p:sp>
      <p:sp>
        <p:nvSpPr>
          <p:cNvPr id="35" name="Shape 16"/>
          <p:cNvSpPr/>
          <p:nvPr/>
        </p:nvSpPr>
        <p:spPr>
          <a:xfrm>
            <a:off x="12244330" y="5016500"/>
            <a:ext cx="10034254" cy="5524500"/>
          </a:xfrm>
          <a:prstGeom prst="rect">
            <a:avLst/>
          </a:prstGeom>
          <a:noFill/>
          <a:ln/>
        </p:spPr>
      </p:sp>
      <p:sp>
        <p:nvSpPr>
          <p:cNvPr id="36" name="Shape 17"/>
          <p:cNvSpPr/>
          <p:nvPr/>
        </p:nvSpPr>
        <p:spPr>
          <a:xfrm>
            <a:off x="12244330" y="5016500"/>
            <a:ext cx="10034254" cy="3365500"/>
          </a:xfrm>
          <a:prstGeom prst="rect">
            <a:avLst/>
          </a:prstGeom>
          <a:noFill/>
          <a:ln/>
        </p:spPr>
      </p:sp>
      <p:sp>
        <p:nvSpPr>
          <p:cNvPr id="37" name="Shape 18"/>
          <p:cNvSpPr/>
          <p:nvPr/>
        </p:nvSpPr>
        <p:spPr>
          <a:xfrm>
            <a:off x="12244330" y="5016500"/>
            <a:ext cx="10034254" cy="444500"/>
          </a:xfrm>
          <a:prstGeom prst="rect">
            <a:avLst/>
          </a:prstGeom>
          <a:noFill/>
          <a:ln/>
        </p:spPr>
      </p:sp>
      <p:sp>
        <p:nvSpPr>
          <p:cNvPr id="38" name="Shape 19"/>
          <p:cNvSpPr/>
          <p:nvPr/>
        </p:nvSpPr>
        <p:spPr>
          <a:xfrm>
            <a:off x="12244330" y="50165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41" name="Shape 22"/>
          <p:cNvSpPr/>
          <p:nvPr/>
        </p:nvSpPr>
        <p:spPr>
          <a:xfrm>
            <a:off x="12244330" y="5842000"/>
            <a:ext cx="10034254" cy="889000"/>
          </a:xfrm>
          <a:prstGeom prst="rect">
            <a:avLst/>
          </a:prstGeom>
          <a:noFill/>
          <a:ln/>
        </p:spPr>
      </p:sp>
      <p:sp>
        <p:nvSpPr>
          <p:cNvPr id="42" name="Shape 23"/>
          <p:cNvSpPr/>
          <p:nvPr/>
        </p:nvSpPr>
        <p:spPr>
          <a:xfrm>
            <a:off x="12244330" y="58420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45" name="Shape 26"/>
          <p:cNvSpPr/>
          <p:nvPr/>
        </p:nvSpPr>
        <p:spPr>
          <a:xfrm>
            <a:off x="12244330" y="7112000"/>
            <a:ext cx="10034254" cy="444500"/>
          </a:xfrm>
          <a:prstGeom prst="rect">
            <a:avLst/>
          </a:prstGeom>
          <a:noFill/>
          <a:ln/>
        </p:spPr>
      </p:sp>
      <p:sp>
        <p:nvSpPr>
          <p:cNvPr id="46" name="Shape 27"/>
          <p:cNvSpPr/>
          <p:nvPr/>
        </p:nvSpPr>
        <p:spPr>
          <a:xfrm>
            <a:off x="12244330" y="71120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49" name="Shape 30"/>
          <p:cNvSpPr/>
          <p:nvPr/>
        </p:nvSpPr>
        <p:spPr>
          <a:xfrm>
            <a:off x="12244330" y="7937500"/>
            <a:ext cx="10034254" cy="444500"/>
          </a:xfrm>
          <a:prstGeom prst="rect">
            <a:avLst/>
          </a:prstGeom>
          <a:noFill/>
          <a:ln/>
        </p:spPr>
      </p:sp>
      <p:sp>
        <p:nvSpPr>
          <p:cNvPr id="50" name="Shape 31"/>
          <p:cNvSpPr/>
          <p:nvPr/>
        </p:nvSpPr>
        <p:spPr>
          <a:xfrm>
            <a:off x="12244330" y="79375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53" name="Text 34"/>
          <p:cNvSpPr/>
          <p:nvPr/>
        </p:nvSpPr>
        <p:spPr>
          <a:xfrm>
            <a:off x="12244330" y="8763000"/>
            <a:ext cx="9970657" cy="1888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После отправки абитуриентов на следующий этап начинается регистрация Face ID предварительно записавшихся родителей/законных представителей, желающих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попасть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endParaRPr lang="ru-RU" sz="2600" dirty="0" smtClean="0">
              <a:solidFill>
                <a:srgbClr val="161616">
                  <a:alpha val="100000"/>
                </a:srgbClr>
              </a:solidFill>
              <a:latin typeface="Alabuga Sans" pitchFamily="2" charset="-52"/>
              <a:ea typeface="FactTEST VF Semi Expanded" pitchFamily="34" charset="-122"/>
              <a:cs typeface="FactTEST VF Semi Expanded" pitchFamily="34" charset="-120"/>
            </a:endParaRPr>
          </a:p>
          <a:p>
            <a:pPr marL="0" indent="0" algn="l">
              <a:lnSpc>
                <a:spcPts val="3510"/>
              </a:lnSpc>
              <a:buNone/>
            </a:pPr>
            <a:r>
              <a:rPr lang="en-US" sz="2600" dirty="0" err="1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на</a:t>
            </a:r>
            <a:r>
              <a:rPr lang="en-US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экскурсию.</a:t>
            </a:r>
            <a:endParaRPr lang="en-US" sz="2600" dirty="0"/>
          </a:p>
        </p:txBody>
      </p:sp>
      <p:sp>
        <p:nvSpPr>
          <p:cNvPr id="54" name="Text 11"/>
          <p:cNvSpPr/>
          <p:nvPr/>
        </p:nvSpPr>
        <p:spPr>
          <a:xfrm>
            <a:off x="12244330" y="5104818"/>
            <a:ext cx="8830008" cy="3162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33400" indent="-533400" algn="l">
              <a:lnSpc>
                <a:spcPts val="3510"/>
              </a:lnSpc>
              <a:spcAft>
                <a:spcPts val="2400"/>
              </a:spcAft>
              <a:buSzPct val="140000"/>
              <a:buBlip>
                <a:blip r:embed="rId34"/>
              </a:buBlip>
            </a:pPr>
            <a:r>
              <a:rPr lang="ru-RU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Оригинал паспорта</a:t>
            </a:r>
          </a:p>
          <a:p>
            <a:pPr marL="533400" indent="-533400">
              <a:lnSpc>
                <a:spcPts val="3510"/>
              </a:lnSpc>
              <a:spcAft>
                <a:spcPts val="2400"/>
              </a:spcAft>
              <a:buSzPct val="140000"/>
              <a:buBlip>
                <a:blip r:embed="rId34"/>
              </a:buBlip>
            </a:pPr>
            <a:r>
              <a:rPr lang="ru-RU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Заполненные согласия на обработку персональных данных</a:t>
            </a:r>
          </a:p>
          <a:p>
            <a:pPr marL="533400" indent="-533400">
              <a:lnSpc>
                <a:spcPts val="3510"/>
              </a:lnSpc>
              <a:spcAft>
                <a:spcPts val="2400"/>
              </a:spcAft>
              <a:buSzPct val="140000"/>
              <a:buBlip>
                <a:blip r:embed="rId34"/>
              </a:buBlip>
            </a:pPr>
            <a:r>
              <a:rPr lang="ru-RU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</a:rPr>
              <a:t>Телефон и зарядное устройство</a:t>
            </a:r>
          </a:p>
          <a:p>
            <a:pPr marL="533400" indent="-533400">
              <a:lnSpc>
                <a:spcPts val="3510"/>
              </a:lnSpc>
              <a:spcAft>
                <a:spcPts val="2400"/>
              </a:spcAft>
              <a:buSzPct val="140000"/>
              <a:buBlip>
                <a:blip r:embed="rId34"/>
              </a:buBlip>
            </a:pPr>
            <a:r>
              <a:rPr lang="ru-RU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</a:rPr>
              <a:t>Медикаменты по необходимости</a:t>
            </a:r>
            <a:endParaRPr lang="en-US" sz="2600" dirty="0"/>
          </a:p>
          <a:p>
            <a:pPr marL="457200" indent="-457200" algn="l">
              <a:lnSpc>
                <a:spcPts val="3510"/>
              </a:lnSpc>
              <a:buSzPct val="140000"/>
              <a:buBlip>
                <a:blip r:embed="rId34"/>
              </a:buBlip>
            </a:pPr>
            <a:endParaRPr lang="en-US" sz="2600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158845" y="1149350"/>
            <a:ext cx="10173972" cy="15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161616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Показатели</a:t>
            </a:r>
            <a:endParaRPr lang="en-US" sz="5100" dirty="0">
              <a:latin typeface="Alabuga Sans SemExp ExtBd" pitchFamily="2" charset="-52"/>
            </a:endParaRPr>
          </a:p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161616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эксперимента</a:t>
            </a:r>
            <a:endParaRPr lang="en-US" sz="5100" dirty="0">
              <a:latin typeface="Alabuga Sans SemExp ExtBd" pitchFamily="2" charset="-52"/>
            </a:endParaRPr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524" cy="13716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-19051" y="4594"/>
            <a:ext cx="12193524" cy="13716000"/>
          </a:xfrm>
          <a:prstGeom prst="rect">
            <a:avLst/>
          </a:prstGeom>
          <a:solidFill>
            <a:srgbClr val="0C6FF1">
              <a:alpha val="73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3158845" y="3683000"/>
            <a:ext cx="9958045" cy="8051800"/>
          </a:xfrm>
          <a:prstGeom prst="rect">
            <a:avLst/>
          </a:prstGeom>
          <a:noFill/>
          <a:ln/>
        </p:spPr>
      </p:sp>
      <p:sp>
        <p:nvSpPr>
          <p:cNvPr id="7" name="Shape 4"/>
          <p:cNvSpPr/>
          <p:nvPr/>
        </p:nvSpPr>
        <p:spPr>
          <a:xfrm>
            <a:off x="13158845" y="3683000"/>
            <a:ext cx="9958045" cy="4038600"/>
          </a:xfrm>
          <a:prstGeom prst="rect">
            <a:avLst/>
          </a:prstGeom>
          <a:noFill/>
          <a:ln/>
        </p:spPr>
      </p:sp>
      <p:sp>
        <p:nvSpPr>
          <p:cNvPr id="8" name="Text 5"/>
          <p:cNvSpPr/>
          <p:nvPr/>
        </p:nvSpPr>
        <p:spPr>
          <a:xfrm>
            <a:off x="13158845" y="3590925"/>
            <a:ext cx="7652706" cy="831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100 </a:t>
            </a:r>
            <a:r>
              <a:rPr lang="en-US" sz="36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Участников-стажеров</a:t>
            </a:r>
            <a:endParaRPr lang="en-US" sz="5100" dirty="0">
              <a:latin typeface="Alabuga Sans SemExp ExtBd" pitchFamily="2" charset="-52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3158845" y="5245100"/>
            <a:ext cx="9958045" cy="2476500"/>
          </a:xfrm>
          <a:prstGeom prst="rect">
            <a:avLst/>
          </a:prstGeom>
          <a:noFill/>
          <a:ln/>
        </p:spPr>
      </p:sp>
      <p:sp>
        <p:nvSpPr>
          <p:cNvPr id="10" name="Shape 7"/>
          <p:cNvSpPr/>
          <p:nvPr/>
        </p:nvSpPr>
        <p:spPr>
          <a:xfrm>
            <a:off x="13158845" y="5245100"/>
            <a:ext cx="3734267" cy="2476500"/>
          </a:xfrm>
          <a:prstGeom prst="rect">
            <a:avLst/>
          </a:prstGeom>
          <a:noFill/>
          <a:ln/>
        </p:spPr>
      </p:sp>
      <p:sp>
        <p:nvSpPr>
          <p:cNvPr id="11" name="Text 8"/>
          <p:cNvSpPr/>
          <p:nvPr/>
        </p:nvSpPr>
        <p:spPr>
          <a:xfrm>
            <a:off x="13158845" y="5153025"/>
            <a:ext cx="3092837" cy="831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8 </a:t>
            </a:r>
            <a:r>
              <a:rPr lang="en-US" sz="36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месяцев</a:t>
            </a:r>
            <a:endParaRPr lang="en-US" sz="5100" dirty="0">
              <a:latin typeface="Alabuga Sans SemExp ExtBd" pitchFamily="2" charset="-52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3158845" y="6299200"/>
            <a:ext cx="3734267" cy="1422400"/>
          </a:xfrm>
          <a:prstGeom prst="rect">
            <a:avLst/>
          </a:prstGeom>
          <a:noFill/>
          <a:ln/>
        </p:spPr>
      </p:sp>
      <p:sp>
        <p:nvSpPr>
          <p:cNvPr id="13" name="Text 10"/>
          <p:cNvSpPr/>
          <p:nvPr/>
        </p:nvSpPr>
        <p:spPr>
          <a:xfrm>
            <a:off x="13158845" y="6223000"/>
            <a:ext cx="3975597" cy="92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Период</a:t>
            </a:r>
            <a:endParaRPr lang="en-US" sz="3600" dirty="0"/>
          </a:p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эксперимента</a:t>
            </a:r>
            <a:endParaRPr lang="en-US" sz="3600" dirty="0"/>
          </a:p>
        </p:txBody>
      </p:sp>
      <p:sp>
        <p:nvSpPr>
          <p:cNvPr id="14" name="Text 11"/>
          <p:cNvSpPr/>
          <p:nvPr/>
        </p:nvSpPr>
        <p:spPr>
          <a:xfrm>
            <a:off x="13158845" y="7222067"/>
            <a:ext cx="3844347" cy="5545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(до августа 2026 г.)</a:t>
            </a:r>
            <a:endParaRPr lang="en-US" sz="2600" dirty="0"/>
          </a:p>
        </p:txBody>
      </p:sp>
      <p:sp>
        <p:nvSpPr>
          <p:cNvPr id="15" name="Shape 12"/>
          <p:cNvSpPr/>
          <p:nvPr/>
        </p:nvSpPr>
        <p:spPr>
          <a:xfrm>
            <a:off x="18861857" y="5245100"/>
            <a:ext cx="4204225" cy="1828800"/>
          </a:xfrm>
          <a:prstGeom prst="rect">
            <a:avLst/>
          </a:prstGeom>
          <a:noFill/>
          <a:ln/>
        </p:spPr>
      </p:sp>
      <p:sp>
        <p:nvSpPr>
          <p:cNvPr id="16" name="Text 13"/>
          <p:cNvSpPr/>
          <p:nvPr/>
        </p:nvSpPr>
        <p:spPr>
          <a:xfrm>
            <a:off x="18861857" y="5137150"/>
            <a:ext cx="4420152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3</a:t>
            </a:r>
            <a:endParaRPr lang="en-US" sz="5100" dirty="0">
              <a:latin typeface="Alabuga Sans SemExp ExtBd" pitchFamily="2" charset="-52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8861857" y="6223000"/>
            <a:ext cx="4356645" cy="92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Вида работ</a:t>
            </a:r>
            <a:endParaRPr lang="en-US" sz="3600" dirty="0"/>
          </a:p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для участников</a:t>
            </a:r>
            <a:endParaRPr lang="en-US" sz="3600" dirty="0"/>
          </a:p>
        </p:txBody>
      </p:sp>
      <p:sp>
        <p:nvSpPr>
          <p:cNvPr id="18" name="Shape 15"/>
          <p:cNvSpPr/>
          <p:nvPr/>
        </p:nvSpPr>
        <p:spPr>
          <a:xfrm>
            <a:off x="13158845" y="8940800"/>
            <a:ext cx="9958045" cy="2794000"/>
          </a:xfrm>
          <a:prstGeom prst="rect">
            <a:avLst/>
          </a:prstGeom>
          <a:noFill/>
          <a:ln/>
        </p:spPr>
      </p:sp>
      <p:sp>
        <p:nvSpPr>
          <p:cNvPr id="19" name="Shape 16"/>
          <p:cNvSpPr/>
          <p:nvPr/>
        </p:nvSpPr>
        <p:spPr>
          <a:xfrm>
            <a:off x="13158845" y="8940800"/>
            <a:ext cx="9958045" cy="1701800"/>
          </a:xfrm>
          <a:prstGeom prst="rect">
            <a:avLst/>
          </a:prstGeom>
          <a:noFill/>
          <a:ln/>
        </p:spPr>
      </p:sp>
      <p:sp>
        <p:nvSpPr>
          <p:cNvPr id="20" name="Text 17"/>
          <p:cNvSpPr/>
          <p:nvPr/>
        </p:nvSpPr>
        <p:spPr>
          <a:xfrm>
            <a:off x="13158845" y="8832850"/>
            <a:ext cx="10173972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161616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Цель:</a:t>
            </a:r>
            <a:endParaRPr lang="en-US" sz="5100" dirty="0">
              <a:latin typeface="Alabuga Sans SemExp ExtBd" pitchFamily="2" charset="-52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13158845" y="9902825"/>
            <a:ext cx="9701155" cy="831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50 </a:t>
            </a:r>
            <a:r>
              <a:rPr lang="en-US" sz="36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стажеров прошли Продленку*</a:t>
            </a:r>
            <a:endParaRPr lang="en-US" sz="5100" dirty="0">
              <a:latin typeface="Alabuga Sans SemExp ExtBd" pitchFamily="2" charset="-52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13158845" y="10790767"/>
            <a:ext cx="10068125" cy="9990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*Возвращение в лидерский трек/иные альт.треки – </a:t>
            </a:r>
            <a:endParaRPr lang="en-US" sz="2600" dirty="0"/>
          </a:p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на рассмотрение Управления HR по результатам работы.</a:t>
            </a:r>
            <a:endParaRPr lang="en-US" sz="2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" y="0"/>
            <a:ext cx="24387048" cy="137160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-12702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5" name="Shape 1"/>
          <p:cNvSpPr/>
          <p:nvPr/>
        </p:nvSpPr>
        <p:spPr>
          <a:xfrm>
            <a:off x="1257457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6" name="Text 2"/>
          <p:cNvSpPr/>
          <p:nvPr/>
        </p:nvSpPr>
        <p:spPr>
          <a:xfrm>
            <a:off x="1257457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Fact VF Semi Expanded" pitchFamily="34" charset="-122"/>
                <a:cs typeface="Fact VF Semi Expanded" pitchFamily="34" charset="-120"/>
              </a:rPr>
              <a:t>Инфраструктура и поддержка</a:t>
            </a:r>
            <a:endParaRPr lang="en-US" sz="2600" dirty="0"/>
          </a:p>
        </p:txBody>
      </p:sp>
      <p:sp>
        <p:nvSpPr>
          <p:cNvPr id="7" name="Text 3"/>
          <p:cNvSpPr/>
          <p:nvPr/>
        </p:nvSpPr>
        <p:spPr>
          <a:xfrm>
            <a:off x="1257457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«Робоподдоны»</a:t>
            </a:r>
            <a:endParaRPr lang="en-US" sz="6000" dirty="0">
              <a:latin typeface="Alabuga Sans SemExp ExtBd" pitchFamily="2" charset="-52"/>
            </a:endParaRPr>
          </a:p>
        </p:txBody>
      </p:sp>
      <p:sp>
        <p:nvSpPr>
          <p:cNvPr id="22" name="Shape 5"/>
          <p:cNvSpPr/>
          <p:nvPr/>
        </p:nvSpPr>
        <p:spPr>
          <a:xfrm>
            <a:off x="1270159" y="2832100"/>
            <a:ext cx="9145143" cy="1600200"/>
          </a:xfrm>
          <a:prstGeom prst="rect">
            <a:avLst/>
          </a:prstGeom>
          <a:noFill/>
          <a:ln/>
        </p:spPr>
      </p:sp>
      <p:sp>
        <p:nvSpPr>
          <p:cNvPr id="23" name="Text 6"/>
          <p:cNvSpPr/>
          <p:nvPr/>
        </p:nvSpPr>
        <p:spPr>
          <a:xfrm>
            <a:off x="1270159" y="2755900"/>
            <a:ext cx="9297562" cy="469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161616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Производство в ОЭЗ «Алабуга»</a:t>
            </a:r>
            <a:endParaRPr lang="en-US" sz="3600" dirty="0">
              <a:latin typeface="Alabuga Sans SemExp ExtBd" pitchFamily="2" charset="-52"/>
            </a:endParaRPr>
          </a:p>
        </p:txBody>
      </p:sp>
      <p:sp>
        <p:nvSpPr>
          <p:cNvPr id="24" name="Text 7"/>
          <p:cNvSpPr/>
          <p:nvPr/>
        </p:nvSpPr>
        <p:spPr>
          <a:xfrm>
            <a:off x="1270159" y="3488267"/>
            <a:ext cx="9255223" cy="9990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Современные производственные мощности </a:t>
            </a:r>
            <a:endParaRPr lang="en-US" sz="2600" dirty="0"/>
          </a:p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в крупнейшей особой 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 Medium"/>
                <a:ea typeface="FactTEST VF Semi Expanded" pitchFamily="34" charset="-122"/>
                <a:cs typeface="FactTEST VF Semi Expanded" pitchFamily="34" charset="-120"/>
              </a:rPr>
              <a:t>экономической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зоне Европы</a:t>
            </a:r>
            <a:endParaRPr lang="en-US" sz="2600" dirty="0"/>
          </a:p>
        </p:txBody>
      </p:sp>
      <p:pic>
        <p:nvPicPr>
          <p:cNvPr id="25" name="Image 15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159" y="4978400"/>
            <a:ext cx="15445130" cy="812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159" y="4064000"/>
            <a:ext cx="10872559" cy="9652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4330" y="4064000"/>
            <a:ext cx="10872559" cy="9652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270159" y="2235200"/>
            <a:ext cx="9866311" cy="1508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«Алабуга Старт»</a:t>
            </a:r>
            <a:r>
              <a:rPr lang="en-US" sz="26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- дуальная программа, направленная  на трудоустройство девушек в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возрасте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endParaRPr lang="ru-RU" sz="2600" dirty="0" smtClean="0">
              <a:solidFill>
                <a:srgbClr val="161616">
                  <a:alpha val="100000"/>
                </a:srgbClr>
              </a:solidFill>
              <a:latin typeface="Alabuga Sans" pitchFamily="2" charset="-52"/>
              <a:ea typeface="FactTEST VF Semi Expanded" pitchFamily="34" charset="-122"/>
              <a:cs typeface="FactTEST VF Semi Expanded" pitchFamily="34" charset="-120"/>
            </a:endParaRPr>
          </a:p>
          <a:p>
            <a:pPr marL="0" indent="0" algn="l">
              <a:lnSpc>
                <a:spcPts val="3600"/>
              </a:lnSpc>
              <a:buNone/>
            </a:pPr>
            <a:r>
              <a:rPr lang="en-US" sz="2600" dirty="0" err="1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от</a:t>
            </a:r>
            <a:r>
              <a:rPr lang="en-US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16 до 22 лет в АО «ОЭЗ ППТ «Алабуга»</a:t>
            </a:r>
            <a:endParaRPr lang="en-US" sz="3600" dirty="0"/>
          </a:p>
        </p:txBody>
      </p:sp>
      <p:sp>
        <p:nvSpPr>
          <p:cNvPr id="6" name="Shape 1"/>
          <p:cNvSpPr/>
          <p:nvPr/>
        </p:nvSpPr>
        <p:spPr>
          <a:xfrm>
            <a:off x="0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7" name="Shape 2"/>
          <p:cNvSpPr/>
          <p:nvPr/>
        </p:nvSpPr>
        <p:spPr>
          <a:xfrm>
            <a:off x="1270159" y="419100"/>
            <a:ext cx="19128591" cy="812800"/>
          </a:xfrm>
          <a:prstGeom prst="rect">
            <a:avLst/>
          </a:prstGeom>
          <a:noFill/>
          <a:ln/>
        </p:spPr>
      </p:sp>
      <p:sp>
        <p:nvSpPr>
          <p:cNvPr id="8" name="Text 3"/>
          <p:cNvSpPr/>
          <p:nvPr/>
        </p:nvSpPr>
        <p:spPr>
          <a:xfrm>
            <a:off x="1270159" y="4191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Программа</a:t>
            </a: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 </a:t>
            </a: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«Алабуга Старт»</a:t>
            </a:r>
            <a:endParaRPr lang="en-US" sz="6000" dirty="0">
              <a:latin typeface="Alabuga Sans SemExp ExtBd" pitchFamily="2" charset="-52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4" name="Shape 1"/>
          <p:cNvSpPr/>
          <p:nvPr/>
        </p:nvSpPr>
        <p:spPr>
          <a:xfrm>
            <a:off x="1270159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5" name="Text 2"/>
          <p:cNvSpPr/>
          <p:nvPr/>
        </p:nvSpPr>
        <p:spPr>
          <a:xfrm>
            <a:off x="1270159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Fact VF Semi Expanded" pitchFamily="34" charset="-122"/>
                <a:cs typeface="Fact VF Semi Expanded" pitchFamily="34" charset="-120"/>
              </a:rPr>
              <a:t>Направления «Алабуга Политех»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270159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Биотехнология</a:t>
            </a:r>
            <a:endParaRPr lang="en-US" sz="6000" dirty="0">
              <a:latin typeface="Alabuga Sans SemExp ExtBd" pitchFamily="2" charset="-52"/>
            </a:endParaRPr>
          </a:p>
        </p:txBody>
      </p:sp>
      <p:pic>
        <p:nvPicPr>
          <p:cNvPr id="21" name="Image 14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1464668" y="0"/>
            <a:ext cx="12922380" cy="13716000"/>
          </a:xfrm>
          <a:prstGeom prst="rect">
            <a:avLst/>
          </a:prstGeom>
        </p:spPr>
      </p:pic>
      <p:pic>
        <p:nvPicPr>
          <p:cNvPr id="22" name="Image 15" descr=" 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422153" y="1016000"/>
            <a:ext cx="9589934" cy="12700000"/>
          </a:xfrm>
          <a:prstGeom prst="rect">
            <a:avLst/>
          </a:prstGeom>
        </p:spPr>
      </p:pic>
      <p:sp>
        <p:nvSpPr>
          <p:cNvPr id="23" name="Shape 5"/>
          <p:cNvSpPr/>
          <p:nvPr/>
        </p:nvSpPr>
        <p:spPr>
          <a:xfrm>
            <a:off x="1270159" y="3149600"/>
            <a:ext cx="10034254" cy="3581400"/>
          </a:xfrm>
          <a:prstGeom prst="rect">
            <a:avLst/>
          </a:prstGeom>
          <a:noFill/>
          <a:ln/>
        </p:spPr>
      </p:sp>
      <p:sp>
        <p:nvSpPr>
          <p:cNvPr id="24" name="Text 6"/>
          <p:cNvSpPr/>
          <p:nvPr/>
        </p:nvSpPr>
        <p:spPr>
          <a:xfrm>
            <a:off x="1270159" y="3149600"/>
            <a:ext cx="10250181" cy="151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Основные направления деятельности:</a:t>
            </a:r>
            <a:endParaRPr lang="en-US" sz="5100" dirty="0">
              <a:latin typeface="Alabuga Sans SemExp ExtBd" pitchFamily="2" charset="-52"/>
            </a:endParaRPr>
          </a:p>
        </p:txBody>
      </p:sp>
      <p:sp>
        <p:nvSpPr>
          <p:cNvPr id="25" name="Shape 7"/>
          <p:cNvSpPr/>
          <p:nvPr/>
        </p:nvSpPr>
        <p:spPr>
          <a:xfrm>
            <a:off x="1270159" y="5016500"/>
            <a:ext cx="10034254" cy="1714500"/>
          </a:xfrm>
          <a:prstGeom prst="rect">
            <a:avLst/>
          </a:prstGeom>
          <a:noFill/>
          <a:ln/>
        </p:spPr>
      </p:sp>
      <p:sp>
        <p:nvSpPr>
          <p:cNvPr id="26" name="Shape 8"/>
          <p:cNvSpPr/>
          <p:nvPr/>
        </p:nvSpPr>
        <p:spPr>
          <a:xfrm>
            <a:off x="1270159" y="5016500"/>
            <a:ext cx="10034254" cy="444500"/>
          </a:xfrm>
          <a:prstGeom prst="rect">
            <a:avLst/>
          </a:prstGeom>
          <a:noFill/>
          <a:ln/>
        </p:spPr>
      </p:sp>
      <p:sp>
        <p:nvSpPr>
          <p:cNvPr id="27" name="Shape 9"/>
          <p:cNvSpPr/>
          <p:nvPr/>
        </p:nvSpPr>
        <p:spPr>
          <a:xfrm>
            <a:off x="1270159" y="50165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29" name="Text 11"/>
          <p:cNvSpPr/>
          <p:nvPr/>
        </p:nvSpPr>
        <p:spPr>
          <a:xfrm>
            <a:off x="1270159" y="5127729"/>
            <a:ext cx="9433046" cy="1603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33400" indent="-533400" algn="l">
              <a:lnSpc>
                <a:spcPts val="3510"/>
              </a:lnSpc>
              <a:spcAft>
                <a:spcPts val="2400"/>
              </a:spcAft>
              <a:buSzPct val="140000"/>
              <a:buBlip>
                <a:blip r:embed="rId31"/>
              </a:buBlip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Исследование </a:t>
            </a:r>
            <a:r>
              <a:rPr lang="en-US" sz="2600" dirty="0" err="1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клеток</a:t>
            </a:r>
            <a:endParaRPr lang="ru-RU" sz="2600" dirty="0" smtClean="0">
              <a:solidFill>
                <a:srgbClr val="161616">
                  <a:alpha val="100000"/>
                </a:srgbClr>
              </a:solidFill>
              <a:latin typeface="Alabuga Sans" pitchFamily="2" charset="-52"/>
              <a:ea typeface="FactTEST VF Semi Expanded" pitchFamily="34" charset="-122"/>
              <a:cs typeface="FactTEST VF Semi Expanded" pitchFamily="34" charset="-120"/>
            </a:endParaRPr>
          </a:p>
          <a:p>
            <a:pPr marL="533400" indent="-533400">
              <a:lnSpc>
                <a:spcPts val="3510"/>
              </a:lnSpc>
              <a:spcAft>
                <a:spcPts val="2400"/>
              </a:spcAft>
              <a:buSzPct val="140000"/>
              <a:buBlip>
                <a:blip r:embed="rId31"/>
              </a:buBlip>
            </a:pP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Создание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генетически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модифицированных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организмов</a:t>
            </a:r>
            <a:endParaRPr lang="en-US" sz="2600" dirty="0"/>
          </a:p>
          <a:p>
            <a:pPr marL="457200" indent="-457200" algn="l">
              <a:lnSpc>
                <a:spcPts val="3510"/>
              </a:lnSpc>
              <a:buSzPct val="140000"/>
              <a:buBlip>
                <a:blip r:embed="rId31"/>
              </a:buBlip>
            </a:pPr>
            <a:endParaRPr lang="en-US" sz="2600" dirty="0"/>
          </a:p>
        </p:txBody>
      </p:sp>
      <p:sp>
        <p:nvSpPr>
          <p:cNvPr id="30" name="Shape 12"/>
          <p:cNvSpPr/>
          <p:nvPr/>
        </p:nvSpPr>
        <p:spPr>
          <a:xfrm>
            <a:off x="1270159" y="5842000"/>
            <a:ext cx="10034254" cy="889000"/>
          </a:xfrm>
          <a:prstGeom prst="rect">
            <a:avLst/>
          </a:prstGeom>
          <a:noFill/>
          <a:ln/>
        </p:spPr>
      </p:sp>
      <p:sp>
        <p:nvSpPr>
          <p:cNvPr id="31" name="Shape 13"/>
          <p:cNvSpPr/>
          <p:nvPr/>
        </p:nvSpPr>
        <p:spPr>
          <a:xfrm>
            <a:off x="1270159" y="58420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34" name="Shape 16"/>
          <p:cNvSpPr/>
          <p:nvPr/>
        </p:nvSpPr>
        <p:spPr>
          <a:xfrm>
            <a:off x="1270159" y="7721600"/>
            <a:ext cx="10034254" cy="2933700"/>
          </a:xfrm>
          <a:prstGeom prst="rect">
            <a:avLst/>
          </a:prstGeom>
          <a:noFill/>
          <a:ln/>
        </p:spPr>
      </p:sp>
      <p:sp>
        <p:nvSpPr>
          <p:cNvPr id="35" name="Text 17"/>
          <p:cNvSpPr/>
          <p:nvPr/>
        </p:nvSpPr>
        <p:spPr>
          <a:xfrm>
            <a:off x="1270159" y="7721600"/>
            <a:ext cx="10250181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Практические задачи:</a:t>
            </a:r>
            <a:endParaRPr lang="en-US" sz="5100" dirty="0">
              <a:latin typeface="Alabuga Sans SemExp ExtBd" pitchFamily="2" charset="-52"/>
            </a:endParaRPr>
          </a:p>
        </p:txBody>
      </p:sp>
      <p:sp>
        <p:nvSpPr>
          <p:cNvPr id="36" name="Shape 18"/>
          <p:cNvSpPr/>
          <p:nvPr/>
        </p:nvSpPr>
        <p:spPr>
          <a:xfrm>
            <a:off x="1270159" y="8940800"/>
            <a:ext cx="10034254" cy="1714500"/>
          </a:xfrm>
          <a:prstGeom prst="rect">
            <a:avLst/>
          </a:prstGeom>
          <a:noFill/>
          <a:ln/>
        </p:spPr>
      </p:sp>
      <p:sp>
        <p:nvSpPr>
          <p:cNvPr id="37" name="Shape 19"/>
          <p:cNvSpPr/>
          <p:nvPr/>
        </p:nvSpPr>
        <p:spPr>
          <a:xfrm>
            <a:off x="1270159" y="8940800"/>
            <a:ext cx="10034254" cy="889000"/>
          </a:xfrm>
          <a:prstGeom prst="rect">
            <a:avLst/>
          </a:prstGeom>
          <a:noFill/>
          <a:ln/>
        </p:spPr>
      </p:sp>
      <p:sp>
        <p:nvSpPr>
          <p:cNvPr id="38" name="Shape 20"/>
          <p:cNvSpPr/>
          <p:nvPr/>
        </p:nvSpPr>
        <p:spPr>
          <a:xfrm>
            <a:off x="1270159" y="89408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41" name="Shape 23"/>
          <p:cNvSpPr/>
          <p:nvPr/>
        </p:nvSpPr>
        <p:spPr>
          <a:xfrm>
            <a:off x="1270159" y="10210800"/>
            <a:ext cx="10034254" cy="444500"/>
          </a:xfrm>
          <a:prstGeom prst="rect">
            <a:avLst/>
          </a:prstGeom>
          <a:noFill/>
          <a:ln/>
        </p:spPr>
      </p:sp>
      <p:sp>
        <p:nvSpPr>
          <p:cNvPr id="42" name="Shape 24"/>
          <p:cNvSpPr/>
          <p:nvPr/>
        </p:nvSpPr>
        <p:spPr>
          <a:xfrm>
            <a:off x="1270159" y="10210800"/>
            <a:ext cx="419152" cy="419100"/>
          </a:xfrm>
          <a:prstGeom prst="rect">
            <a:avLst/>
          </a:prstGeom>
          <a:noFill/>
          <a:ln/>
        </p:spPr>
      </p:sp>
      <p:sp>
        <p:nvSpPr>
          <p:cNvPr id="45" name="Text 11"/>
          <p:cNvSpPr/>
          <p:nvPr/>
        </p:nvSpPr>
        <p:spPr>
          <a:xfrm>
            <a:off x="1270159" y="8938311"/>
            <a:ext cx="9433046" cy="1704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33400" indent="-533400" algn="l">
              <a:lnSpc>
                <a:spcPts val="3510"/>
              </a:lnSpc>
              <a:spcAft>
                <a:spcPts val="2400"/>
              </a:spcAft>
              <a:buSzPct val="140000"/>
              <a:buBlip>
                <a:blip r:embed="rId31"/>
              </a:buBlip>
            </a:pPr>
            <a:r>
              <a:rPr lang="ru-RU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Разработка проектов по генетики наследственности</a:t>
            </a:r>
          </a:p>
          <a:p>
            <a:pPr marL="533400" indent="-533400">
              <a:lnSpc>
                <a:spcPts val="3510"/>
              </a:lnSpc>
              <a:spcAft>
                <a:spcPts val="2400"/>
              </a:spcAft>
              <a:buSzPct val="140000"/>
              <a:buBlip>
                <a:blip r:embed="rId31"/>
              </a:buBlip>
            </a:pPr>
            <a:r>
              <a:rPr lang="ru-RU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Биологические исследования</a:t>
            </a:r>
            <a:endParaRPr lang="en-US" sz="2600" dirty="0"/>
          </a:p>
          <a:p>
            <a:pPr marL="457200" indent="-457200" algn="l">
              <a:lnSpc>
                <a:spcPts val="3510"/>
              </a:lnSpc>
              <a:buSzPct val="140000"/>
              <a:buBlip>
                <a:blip r:embed="rId31"/>
              </a:buBlip>
            </a:pPr>
            <a:endParaRPr lang="en-US" sz="26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8" name="Прямоугольник с двумя скругленными соседними углами 37"/>
          <p:cNvSpPr/>
          <p:nvPr/>
        </p:nvSpPr>
        <p:spPr>
          <a:xfrm>
            <a:off x="1270159" y="5892800"/>
            <a:ext cx="7214502" cy="3657600"/>
          </a:xfrm>
          <a:prstGeom prst="round2SameRect">
            <a:avLst>
              <a:gd name="adj1" fmla="val 11227"/>
              <a:gd name="adj2" fmla="val 0"/>
            </a:avLst>
          </a:prstGeom>
          <a:solidFill>
            <a:srgbClr val="0C6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0"/>
          <p:cNvSpPr/>
          <p:nvPr/>
        </p:nvSpPr>
        <p:spPr>
          <a:xfrm>
            <a:off x="1471553" y="6299200"/>
            <a:ext cx="1832690" cy="176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655"/>
              </a:lnSpc>
              <a:spcAft>
                <a:spcPts val="7751"/>
              </a:spcAft>
              <a:buNone/>
            </a:pPr>
            <a:r>
              <a:rPr lang="en-US" sz="9686" dirty="0">
                <a:solidFill>
                  <a:srgbClr val="3593FF">
                    <a:alpha val="100000"/>
                  </a:srgbClr>
                </a:solidFill>
                <a:latin typeface="Muller Medium" pitchFamily="34" charset="0"/>
                <a:ea typeface="Muller Medium" pitchFamily="34" charset="-122"/>
                <a:cs typeface="Muller Medium" pitchFamily="34" charset="-120"/>
              </a:rPr>
              <a:t>01</a:t>
            </a:r>
            <a:endParaRPr lang="en-US" sz="9686" dirty="0"/>
          </a:p>
        </p:txBody>
      </p:sp>
      <p:sp>
        <p:nvSpPr>
          <p:cNvPr id="7" name="Text 1"/>
          <p:cNvSpPr/>
          <p:nvPr/>
        </p:nvSpPr>
        <p:spPr>
          <a:xfrm>
            <a:off x="1676610" y="8369300"/>
            <a:ext cx="5474384" cy="92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Выявление  навыков</a:t>
            </a:r>
            <a:endParaRPr lang="en-US" sz="3600" dirty="0">
              <a:latin typeface="Alabuga Sans SemExp ExtBd" pitchFamily="2" charset="-52"/>
            </a:endParaRPr>
          </a:p>
        </p:txBody>
      </p:sp>
      <p:sp>
        <p:nvSpPr>
          <p:cNvPr id="43" name="Прямоугольник с двумя скругленными соседними углами 42"/>
          <p:cNvSpPr/>
          <p:nvPr/>
        </p:nvSpPr>
        <p:spPr>
          <a:xfrm>
            <a:off x="8586272" y="5892800"/>
            <a:ext cx="7214502" cy="3657600"/>
          </a:xfrm>
          <a:prstGeom prst="round2SameRect">
            <a:avLst>
              <a:gd name="adj1" fmla="val 11227"/>
              <a:gd name="adj2" fmla="val 0"/>
            </a:avLst>
          </a:prstGeom>
          <a:solidFill>
            <a:srgbClr val="0C6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2"/>
          <p:cNvSpPr/>
          <p:nvPr/>
        </p:nvSpPr>
        <p:spPr>
          <a:xfrm>
            <a:off x="1676610" y="9956800"/>
            <a:ext cx="6511681" cy="1443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Поиск и развитие интеллектуальных </a:t>
            </a:r>
            <a:endParaRPr lang="ru-RU" sz="2600" dirty="0" smtClean="0">
              <a:solidFill>
                <a:srgbClr val="161616">
                  <a:alpha val="100000"/>
                </a:srgbClr>
              </a:solidFill>
              <a:latin typeface="Alabuga Sans" pitchFamily="2" charset="-52"/>
              <a:ea typeface="FactTEST VF Semi Expanded" pitchFamily="34" charset="-122"/>
              <a:cs typeface="FactTEST VF Semi Expanded" pitchFamily="34" charset="-120"/>
            </a:endParaRPr>
          </a:p>
          <a:p>
            <a:pPr marL="0" indent="0" algn="l">
              <a:lnSpc>
                <a:spcPts val="3510"/>
              </a:lnSpc>
              <a:buNone/>
            </a:pPr>
            <a:r>
              <a:rPr lang="en-US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и 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аналитических способностей среди обучающихся 9 - 11 классов</a:t>
            </a:r>
            <a:endParaRPr lang="en-US" sz="2600" dirty="0"/>
          </a:p>
        </p:txBody>
      </p:sp>
      <p:sp>
        <p:nvSpPr>
          <p:cNvPr id="10" name="Text 3"/>
          <p:cNvSpPr/>
          <p:nvPr/>
        </p:nvSpPr>
        <p:spPr>
          <a:xfrm>
            <a:off x="8787668" y="6299200"/>
            <a:ext cx="2010513" cy="176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655"/>
              </a:lnSpc>
              <a:spcAft>
                <a:spcPts val="7751"/>
              </a:spcAft>
              <a:buNone/>
            </a:pPr>
            <a:r>
              <a:rPr lang="en-US" sz="9686" dirty="0">
                <a:solidFill>
                  <a:srgbClr val="3593FF">
                    <a:alpha val="100000"/>
                  </a:srgbClr>
                </a:solidFill>
                <a:latin typeface="Muller Medium" pitchFamily="34" charset="0"/>
                <a:ea typeface="Muller Medium" pitchFamily="34" charset="-122"/>
                <a:cs typeface="Muller Medium" pitchFamily="34" charset="-120"/>
              </a:rPr>
              <a:t>02</a:t>
            </a:r>
            <a:endParaRPr lang="en-US" sz="9686" dirty="0"/>
          </a:p>
        </p:txBody>
      </p:sp>
      <p:sp>
        <p:nvSpPr>
          <p:cNvPr id="44" name="Прямоугольник с двумя скругленными соседними углами 43"/>
          <p:cNvSpPr/>
          <p:nvPr/>
        </p:nvSpPr>
        <p:spPr>
          <a:xfrm>
            <a:off x="15909021" y="5892800"/>
            <a:ext cx="7214502" cy="3657600"/>
          </a:xfrm>
          <a:prstGeom prst="round2SameRect">
            <a:avLst>
              <a:gd name="adj1" fmla="val 11227"/>
              <a:gd name="adj2" fmla="val 0"/>
            </a:avLst>
          </a:prstGeom>
          <a:solidFill>
            <a:srgbClr val="0C6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 4"/>
          <p:cNvSpPr/>
          <p:nvPr/>
        </p:nvSpPr>
        <p:spPr>
          <a:xfrm>
            <a:off x="8992724" y="8369300"/>
            <a:ext cx="5474384" cy="92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Профориентация студентов</a:t>
            </a:r>
            <a:endParaRPr lang="en-US" sz="3600" dirty="0">
              <a:latin typeface="Alabuga Sans SemExp ExtBd" pitchFamily="2" charset="-52"/>
            </a:endParaRPr>
          </a:p>
        </p:txBody>
      </p:sp>
      <p:sp>
        <p:nvSpPr>
          <p:cNvPr id="12" name="Text 5"/>
          <p:cNvSpPr/>
          <p:nvPr/>
        </p:nvSpPr>
        <p:spPr>
          <a:xfrm>
            <a:off x="8992724" y="9956800"/>
            <a:ext cx="6511681" cy="1888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Знакомство с образовательным центром «Алабуга Политех», реализующим дуальную программу (работа + учеба)</a:t>
            </a:r>
            <a:endParaRPr lang="en-US" sz="2600" dirty="0"/>
          </a:p>
        </p:txBody>
      </p:sp>
      <p:sp>
        <p:nvSpPr>
          <p:cNvPr id="14" name="Text 6"/>
          <p:cNvSpPr/>
          <p:nvPr/>
        </p:nvSpPr>
        <p:spPr>
          <a:xfrm>
            <a:off x="16103782" y="6299200"/>
            <a:ext cx="2010513" cy="176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655"/>
              </a:lnSpc>
              <a:spcAft>
                <a:spcPts val="7751"/>
              </a:spcAft>
              <a:buNone/>
            </a:pPr>
            <a:r>
              <a:rPr lang="en-US" sz="9686" dirty="0">
                <a:solidFill>
                  <a:srgbClr val="3593FF">
                    <a:alpha val="100000"/>
                  </a:srgbClr>
                </a:solidFill>
                <a:latin typeface="Muller Medium" pitchFamily="34" charset="0"/>
                <a:ea typeface="Muller Medium" pitchFamily="34" charset="-122"/>
                <a:cs typeface="Muller Medium" pitchFamily="34" charset="-120"/>
              </a:rPr>
              <a:t>03</a:t>
            </a:r>
            <a:endParaRPr lang="en-US" sz="9686" dirty="0"/>
          </a:p>
        </p:txBody>
      </p:sp>
      <p:sp>
        <p:nvSpPr>
          <p:cNvPr id="15" name="Text 7"/>
          <p:cNvSpPr/>
          <p:nvPr/>
        </p:nvSpPr>
        <p:spPr>
          <a:xfrm>
            <a:off x="16308838" y="8369300"/>
            <a:ext cx="5474384" cy="92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Поддержка образования</a:t>
            </a:r>
            <a:endParaRPr lang="en-US" sz="3600" dirty="0">
              <a:latin typeface="Alabuga Sans SemExp ExtBd" pitchFamily="2" charset="-52"/>
            </a:endParaRPr>
          </a:p>
        </p:txBody>
      </p:sp>
      <p:sp>
        <p:nvSpPr>
          <p:cNvPr id="16" name="Text 8"/>
          <p:cNvSpPr/>
          <p:nvPr/>
        </p:nvSpPr>
        <p:spPr>
          <a:xfrm>
            <a:off x="16308838" y="9956800"/>
            <a:ext cx="6511681" cy="1443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Содействие </a:t>
            </a:r>
            <a:r>
              <a:rPr lang="en-US" sz="2600" dirty="0" err="1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преподавателям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 </a:t>
            </a:r>
            <a:endParaRPr lang="ru-RU" sz="2600" dirty="0" smtClean="0">
              <a:solidFill>
                <a:srgbClr val="161616">
                  <a:alpha val="100000"/>
                </a:srgbClr>
              </a:solidFill>
              <a:latin typeface="Alabuga Sans" pitchFamily="2" charset="-52"/>
              <a:ea typeface="FactTEST VF Semi Expanded" pitchFamily="34" charset="-122"/>
              <a:cs typeface="FactTEST VF Semi Expanded" pitchFamily="34" charset="-120"/>
            </a:endParaRPr>
          </a:p>
          <a:p>
            <a:pPr marL="0" indent="0" algn="l">
              <a:lnSpc>
                <a:spcPts val="3510"/>
              </a:lnSpc>
              <a:buNone/>
            </a:pPr>
            <a:r>
              <a:rPr lang="en-US" sz="2600" dirty="0" smtClean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и </a:t>
            </a: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улучшение инфраструктуры образования по всей стране</a:t>
            </a:r>
            <a:endParaRPr lang="en-US" sz="2600" dirty="0"/>
          </a:p>
        </p:txBody>
      </p:sp>
      <p:sp>
        <p:nvSpPr>
          <p:cNvPr id="17" name="Shape 9"/>
          <p:cNvSpPr/>
          <p:nvPr/>
        </p:nvSpPr>
        <p:spPr>
          <a:xfrm>
            <a:off x="1270159" y="2235200"/>
            <a:ext cx="9322965" cy="2578100"/>
          </a:xfrm>
          <a:prstGeom prst="rect">
            <a:avLst/>
          </a:prstGeom>
          <a:noFill/>
          <a:ln/>
        </p:spPr>
      </p:sp>
      <p:sp>
        <p:nvSpPr>
          <p:cNvPr id="18" name="Text 10"/>
          <p:cNvSpPr/>
          <p:nvPr/>
        </p:nvSpPr>
        <p:spPr>
          <a:xfrm>
            <a:off x="1270159" y="2235200"/>
            <a:ext cx="9538892" cy="151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161616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Грантовая программа</a:t>
            </a:r>
            <a:endParaRPr lang="en-US" sz="5100" dirty="0">
              <a:latin typeface="Alabuga Sans SemExp ExtBd" pitchFamily="2" charset="-52"/>
            </a:endParaRPr>
          </a:p>
          <a:p>
            <a:pPr marL="0" indent="0" algn="l">
              <a:lnSpc>
                <a:spcPts val="5100"/>
              </a:lnSpc>
              <a:buNone/>
            </a:pPr>
            <a:r>
              <a:rPr lang="en-US" sz="5100" dirty="0">
                <a:solidFill>
                  <a:srgbClr val="161616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ОЭЗ «Алабуга» </a:t>
            </a:r>
            <a:endParaRPr lang="en-US" sz="5100" dirty="0">
              <a:latin typeface="Alabuga Sans SemExp ExtBd" pitchFamily="2" charset="-52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1270159" y="3924300"/>
            <a:ext cx="8728280" cy="999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161616">
                    <a:alpha val="100000"/>
                  </a:srgbClr>
                </a:solidFill>
                <a:latin typeface="Alabuga Sans" pitchFamily="2" charset="-52"/>
                <a:ea typeface="FactTEST VF Semi Expanded" pitchFamily="34" charset="-122"/>
                <a:cs typeface="FactTEST VF Semi Expanded" pitchFamily="34" charset="-120"/>
              </a:rPr>
              <a:t>направлена на развитие и поддержку преподавателей и образовательных организаций со всей России</a:t>
            </a:r>
            <a:endParaRPr lang="en-US" sz="2600" dirty="0"/>
          </a:p>
        </p:txBody>
      </p:sp>
      <p:sp>
        <p:nvSpPr>
          <p:cNvPr id="20" name="Shape 12"/>
          <p:cNvSpPr/>
          <p:nvPr/>
        </p:nvSpPr>
        <p:spPr>
          <a:xfrm>
            <a:off x="0" y="0"/>
            <a:ext cx="24387048" cy="2235200"/>
          </a:xfrm>
          <a:prstGeom prst="rect">
            <a:avLst/>
          </a:prstGeom>
          <a:noFill/>
          <a:ln/>
        </p:spPr>
      </p:sp>
      <p:sp>
        <p:nvSpPr>
          <p:cNvPr id="21" name="Shape 13"/>
          <p:cNvSpPr/>
          <p:nvPr/>
        </p:nvSpPr>
        <p:spPr>
          <a:xfrm>
            <a:off x="1270159" y="419100"/>
            <a:ext cx="19128591" cy="812800"/>
          </a:xfrm>
          <a:prstGeom prst="rect">
            <a:avLst/>
          </a:prstGeom>
          <a:noFill/>
          <a:ln/>
        </p:spPr>
      </p:sp>
      <p:sp>
        <p:nvSpPr>
          <p:cNvPr id="22" name="Text 14"/>
          <p:cNvSpPr/>
          <p:nvPr/>
        </p:nvSpPr>
        <p:spPr>
          <a:xfrm>
            <a:off x="1270159" y="4191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Цели программы</a:t>
            </a:r>
            <a:endParaRPr lang="en-US" sz="6000" dirty="0">
              <a:latin typeface="Alabuga Sans SemExp ExtBd" pitchFamily="2" charset="-52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70159" y="5892800"/>
            <a:ext cx="7214502" cy="7213600"/>
          </a:xfrm>
          <a:prstGeom prst="roundRect">
            <a:avLst>
              <a:gd name="adj" fmla="val 5540"/>
            </a:avLst>
          </a:prstGeom>
          <a:noFill/>
          <a:ln w="38100">
            <a:solidFill>
              <a:srgbClr val="0C6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586273" y="5892800"/>
            <a:ext cx="7221137" cy="7213600"/>
          </a:xfrm>
          <a:prstGeom prst="roundRect">
            <a:avLst>
              <a:gd name="adj" fmla="val 5540"/>
            </a:avLst>
          </a:prstGeom>
          <a:noFill/>
          <a:ln w="38100">
            <a:solidFill>
              <a:srgbClr val="0C6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5909021" y="5892800"/>
            <a:ext cx="7207867" cy="7213600"/>
          </a:xfrm>
          <a:prstGeom prst="roundRect">
            <a:avLst>
              <a:gd name="adj" fmla="val 5540"/>
            </a:avLst>
          </a:prstGeom>
          <a:noFill/>
          <a:ln w="38100">
            <a:solidFill>
              <a:srgbClr val="0C6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rgbClr val="040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254" y="0"/>
            <a:ext cx="22354794" cy="13716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066539"/>
            <a:ext cx="16446025" cy="9649461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3078" y="15469443"/>
            <a:ext cx="206512" cy="206486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1346368" y="5791200"/>
            <a:ext cx="12754360" cy="7023100"/>
          </a:xfrm>
          <a:prstGeom prst="rect">
            <a:avLst/>
          </a:prstGeom>
          <a:noFill/>
          <a:ln/>
        </p:spPr>
      </p:sp>
      <p:sp>
        <p:nvSpPr>
          <p:cNvPr id="7" name="Text 1"/>
          <p:cNvSpPr/>
          <p:nvPr/>
        </p:nvSpPr>
        <p:spPr>
          <a:xfrm>
            <a:off x="1346368" y="5791200"/>
            <a:ext cx="9208651" cy="284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00"/>
              </a:lnSpc>
              <a:buNone/>
            </a:pPr>
            <a:r>
              <a:rPr lang="en-US" sz="9600" dirty="0">
                <a:solidFill>
                  <a:srgbClr val="FFFFFF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Спасибо </a:t>
            </a:r>
            <a:endParaRPr lang="en-US" sz="9600" dirty="0">
              <a:latin typeface="Alabuga Sans SemExp ExtBd" pitchFamily="2" charset="-52"/>
            </a:endParaRPr>
          </a:p>
          <a:p>
            <a:pPr marL="0" indent="0" algn="l">
              <a:lnSpc>
                <a:spcPts val="9600"/>
              </a:lnSpc>
              <a:buNone/>
            </a:pPr>
            <a:r>
              <a:rPr lang="en-US" sz="9600" dirty="0">
                <a:solidFill>
                  <a:srgbClr val="FFFFFF">
                    <a:alpha val="100000"/>
                  </a:srgbClr>
                </a:solidFill>
                <a:latin typeface="Alabuga Sans SemExp ExtBd" pitchFamily="2" charset="-52"/>
                <a:ea typeface="Alabuga Sans Semi Expanded Extra Bold" pitchFamily="34" charset="-122"/>
                <a:cs typeface="Alabuga Sans Semi Expanded Extra Bold" pitchFamily="34" charset="-120"/>
              </a:rPr>
              <a:t>за внимание</a:t>
            </a:r>
            <a:endParaRPr lang="en-US" sz="9600" dirty="0">
              <a:latin typeface="Alabuga Sans SemExp ExtBd" pitchFamily="2" charset="-52"/>
            </a:endParaRPr>
          </a:p>
        </p:txBody>
      </p:sp>
      <p:sp>
        <p:nvSpPr>
          <p:cNvPr id="8" name="Shape 2"/>
          <p:cNvSpPr/>
          <p:nvPr/>
        </p:nvSpPr>
        <p:spPr>
          <a:xfrm>
            <a:off x="1346368" y="12204700"/>
            <a:ext cx="12754360" cy="609600"/>
          </a:xfrm>
          <a:prstGeom prst="rect">
            <a:avLst/>
          </a:prstGeom>
          <a:noFill/>
          <a:ln/>
        </p:spPr>
      </p:sp>
      <p:sp>
        <p:nvSpPr>
          <p:cNvPr id="9" name="Shape 3"/>
          <p:cNvSpPr/>
          <p:nvPr/>
        </p:nvSpPr>
        <p:spPr>
          <a:xfrm>
            <a:off x="1346368" y="12204700"/>
            <a:ext cx="6059640" cy="609600"/>
          </a:xfrm>
          <a:prstGeom prst="rect">
            <a:avLst/>
          </a:prstGeom>
          <a:noFill/>
          <a:ln/>
        </p:spPr>
      </p:sp>
      <p:pic>
        <p:nvPicPr>
          <p:cNvPr id="10" name="Image 4" descr=" 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3992" y="12196223"/>
            <a:ext cx="626620" cy="626554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2426996" y="12204700"/>
            <a:ext cx="5156845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30"/>
              </a:lnSpc>
              <a:buNone/>
            </a:pPr>
            <a:r>
              <a:rPr lang="en-US" sz="4200" dirty="0">
                <a:solidFill>
                  <a:srgbClr val="F8F8F8">
                    <a:alpha val="100000"/>
                  </a:srgbClr>
                </a:solidFill>
                <a:latin typeface="Alabuga Sans" pitchFamily="2" charset="-52"/>
                <a:ea typeface="Muller Medium" pitchFamily="34" charset="-122"/>
                <a:cs typeface="Muller Medium" pitchFamily="34" charset="-120"/>
              </a:rPr>
              <a:t>+ 7 (987) 287-30-27</a:t>
            </a:r>
            <a:endParaRPr lang="en-US" sz="4200" dirty="0">
              <a:latin typeface="Alabuga Sans" pitchFamily="2" charset="-52"/>
            </a:endParaRPr>
          </a:p>
        </p:txBody>
      </p:sp>
      <p:sp>
        <p:nvSpPr>
          <p:cNvPr id="12" name="Shape 5"/>
          <p:cNvSpPr/>
          <p:nvPr/>
        </p:nvSpPr>
        <p:spPr>
          <a:xfrm>
            <a:off x="7710856" y="12204700"/>
            <a:ext cx="6389882" cy="609600"/>
          </a:xfrm>
          <a:prstGeom prst="rect">
            <a:avLst/>
          </a:prstGeom>
          <a:noFill/>
          <a:ln/>
        </p:spPr>
      </p:sp>
      <p:grpSp>
        <p:nvGrpSpPr>
          <p:cNvPr id="18" name="Группа 17"/>
          <p:cNvGrpSpPr/>
          <p:nvPr/>
        </p:nvGrpSpPr>
        <p:grpSpPr>
          <a:xfrm>
            <a:off x="9342181" y="12196223"/>
            <a:ext cx="626620" cy="626554"/>
            <a:chOff x="7688479" y="12196223"/>
            <a:chExt cx="626620" cy="626554"/>
          </a:xfrm>
        </p:grpSpPr>
        <p:pic>
          <p:nvPicPr>
            <p:cNvPr id="13" name="Image 5" descr=" 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88479" y="12196223"/>
              <a:ext cx="626620" cy="626554"/>
            </a:xfrm>
            <a:prstGeom prst="rect">
              <a:avLst/>
            </a:prstGeom>
          </p:spPr>
        </p:pic>
        <p:pic>
          <p:nvPicPr>
            <p:cNvPr id="14" name="Image 6" descr=" 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63201" y="12395631"/>
              <a:ext cx="277227" cy="227819"/>
            </a:xfrm>
            <a:prstGeom prst="rect">
              <a:avLst/>
            </a:prstGeom>
          </p:spPr>
        </p:pic>
      </p:grpSp>
      <p:sp>
        <p:nvSpPr>
          <p:cNvPr id="15" name="Text 6"/>
          <p:cNvSpPr/>
          <p:nvPr/>
        </p:nvSpPr>
        <p:spPr>
          <a:xfrm>
            <a:off x="10445185" y="12204700"/>
            <a:ext cx="5487086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30"/>
              </a:lnSpc>
              <a:buNone/>
            </a:pPr>
            <a:r>
              <a:rPr lang="en-US" sz="4200" dirty="0" smtClean="0">
                <a:solidFill>
                  <a:srgbClr val="F8F8F8">
                    <a:alpha val="100000"/>
                  </a:srgbClr>
                </a:solidFill>
                <a:latin typeface="Alabuga Sans" pitchFamily="2" charset="-52"/>
                <a:ea typeface="Muller Medium" pitchFamily="34" charset="-122"/>
                <a:cs typeface="Muller Medium" pitchFamily="34" charset="-120"/>
              </a:rPr>
              <a:t>SEZ@alabuga.ru</a:t>
            </a:r>
            <a:endParaRPr lang="en-US" sz="4200" dirty="0">
              <a:latin typeface="Alabuga Sans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07870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" y="857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09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" y="857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" y="857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0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" y="857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" y="857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3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1C57D4-B9CA-F7F4-B785-DDFE0C928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3" y="0"/>
            <a:ext cx="24385588" cy="137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52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1257457" y="419100"/>
            <a:ext cx="19128591" cy="1409700"/>
          </a:xfrm>
          <a:prstGeom prst="rect">
            <a:avLst/>
          </a:prstGeom>
          <a:noFill/>
          <a:ln/>
        </p:spPr>
      </p:sp>
      <p:sp>
        <p:nvSpPr>
          <p:cNvPr id="5" name="Text 2"/>
          <p:cNvSpPr/>
          <p:nvPr/>
        </p:nvSpPr>
        <p:spPr>
          <a:xfrm>
            <a:off x="1257457" y="419100"/>
            <a:ext cx="12392516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10"/>
              </a:lnSpc>
              <a:buNone/>
            </a:pPr>
            <a:r>
              <a:rPr lang="en-US" sz="2600" dirty="0">
                <a:solidFill>
                  <a:srgbClr val="93BFF9">
                    <a:alpha val="100000"/>
                  </a:srgbClr>
                </a:solidFill>
                <a:latin typeface="Alabuga Sans" pitchFamily="2" charset="-52"/>
                <a:ea typeface="Fact VF Semi Expanded" pitchFamily="34" charset="-122"/>
                <a:cs typeface="Fact VF Semi Expanded" pitchFamily="34" charset="-120"/>
              </a:rPr>
              <a:t>Пример слайда</a:t>
            </a:r>
            <a:endParaRPr lang="en-US" sz="2600" dirty="0">
              <a:latin typeface="Alabuga Sans" pitchFamily="2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1257457" y="889000"/>
            <a:ext cx="1938262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6000" dirty="0">
                <a:solidFill>
                  <a:srgbClr val="0C6FF1">
                    <a:alpha val="100000"/>
                  </a:srgbClr>
                </a:solidFill>
                <a:latin typeface="Alabuga Sans SemExp ExtBd" pitchFamily="2" charset="-52"/>
                <a:ea typeface="FactTEST VF Semi Expanded Extra Bold" pitchFamily="34" charset="-122"/>
                <a:cs typeface="FactTEST VF Semi Expanded Extra Bold" pitchFamily="34" charset="-120"/>
              </a:rPr>
              <a:t>Пример заголовка</a:t>
            </a:r>
            <a:endParaRPr lang="en-US" sz="6000" dirty="0">
              <a:latin typeface="Alabuga Sans SemExp ExtBd" pitchFamily="2" charset="-52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0830603" y="419100"/>
            <a:ext cx="2273584" cy="1524000"/>
          </a:xfrm>
          <a:prstGeom prst="rect">
            <a:avLst/>
          </a:prstGeom>
          <a:noFill/>
          <a:ln/>
        </p:spPr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03" y="412750"/>
            <a:ext cx="2273585" cy="4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40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452</Words>
  <Application>Microsoft Office PowerPoint</Application>
  <PresentationFormat>Произвольный</PresentationFormat>
  <Paragraphs>178</Paragraphs>
  <Slides>28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9" baseType="lpstr">
      <vt:lpstr>Fact VF Semi Expanded</vt:lpstr>
      <vt:lpstr>Alabuga Sans</vt:lpstr>
      <vt:lpstr>Fact Light</vt:lpstr>
      <vt:lpstr>Fact Bold</vt:lpstr>
      <vt:lpstr>FactTEST VF Semi Expanded</vt:lpstr>
      <vt:lpstr>Calibri</vt:lpstr>
      <vt:lpstr>Alabuga Sans Light</vt:lpstr>
      <vt:lpstr>Alabuga Sans Exp Black</vt:lpstr>
      <vt:lpstr>Alabuga Sans Medium</vt:lpstr>
      <vt:lpstr>FactTEST VF Semi Expanded Extra Bold</vt:lpstr>
      <vt:lpstr>Fact Medium</vt:lpstr>
      <vt:lpstr>Fact</vt:lpstr>
      <vt:lpstr>Fact Semi Expanded Light</vt:lpstr>
      <vt:lpstr>Alabuga Sans Semi Expanded Bold</vt:lpstr>
      <vt:lpstr>Alabuga Sans Semi Expanded Extra Bold</vt:lpstr>
      <vt:lpstr>Alabuga Sans SemExp ExtBd</vt:lpstr>
      <vt:lpstr>Muller Medium</vt:lpstr>
      <vt:lpstr>Arial</vt:lpstr>
      <vt:lpstr>Alabuga Sans Regular</vt:lpstr>
      <vt:lpstr>Fact VF Semi Expanded Extra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Анна Сивухова</cp:lastModifiedBy>
  <cp:revision>38</cp:revision>
  <dcterms:created xsi:type="dcterms:W3CDTF">2025-12-21T07:54:26Z</dcterms:created>
  <dcterms:modified xsi:type="dcterms:W3CDTF">2026-04-06T06:24:33Z</dcterms:modified>
</cp:coreProperties>
</file>